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307" r:id="rId3"/>
    <p:sldId id="334" r:id="rId4"/>
    <p:sldId id="304" r:id="rId5"/>
    <p:sldId id="343" r:id="rId6"/>
    <p:sldId id="341" r:id="rId7"/>
    <p:sldId id="305" r:id="rId8"/>
    <p:sldId id="277" r:id="rId9"/>
    <p:sldId id="342" r:id="rId10"/>
    <p:sldId id="274" r:id="rId11"/>
    <p:sldId id="336" r:id="rId12"/>
    <p:sldId id="312" r:id="rId13"/>
    <p:sldId id="347" r:id="rId14"/>
    <p:sldId id="319" r:id="rId15"/>
    <p:sldId id="270" r:id="rId16"/>
    <p:sldId id="337" r:id="rId17"/>
    <p:sldId id="344" r:id="rId18"/>
    <p:sldId id="310" r:id="rId19"/>
    <p:sldId id="324" r:id="rId20"/>
    <p:sldId id="262" r:id="rId21"/>
    <p:sldId id="311" r:id="rId22"/>
    <p:sldId id="349" r:id="rId23"/>
    <p:sldId id="348" r:id="rId24"/>
    <p:sldId id="338" r:id="rId25"/>
    <p:sldId id="345" r:id="rId26"/>
    <p:sldId id="322" r:id="rId27"/>
    <p:sldId id="313" r:id="rId28"/>
    <p:sldId id="320" r:id="rId29"/>
    <p:sldId id="265" r:id="rId30"/>
    <p:sldId id="316" r:id="rId31"/>
    <p:sldId id="327" r:id="rId32"/>
    <p:sldId id="340" r:id="rId33"/>
    <p:sldId id="346" r:id="rId34"/>
    <p:sldId id="314" r:id="rId35"/>
    <p:sldId id="333" r:id="rId36"/>
    <p:sldId id="315" r:id="rId37"/>
  </p:sldIdLst>
  <p:sldSz cx="12192000" cy="6858000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나눔스퀘어" panose="020B0600000101010101" pitchFamily="50" charset="-127"/>
      <p:regular r:id="rId40"/>
    </p:embeddedFont>
    <p:embeddedFont>
      <p:font typeface="나눔스퀘어 Bold" panose="020B0600000101010101" pitchFamily="50" charset="-127"/>
      <p:bold r:id="rId41"/>
    </p:embeddedFont>
    <p:embeddedFont>
      <p:font typeface="나눔스퀘어 ExtraBold" panose="020B0600000101010101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8CBAD"/>
    <a:srgbClr val="FFC000"/>
    <a:srgbClr val="404040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FE9A3AA-86F3-45C8-A17A-9D67A9D92654}" type="datetimeFigureOut">
              <a:rPr lang="ko-KR" altLang="en-US" smtClean="0"/>
              <a:pPr/>
              <a:t>2019-08-28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4BC2A48-D36D-4879-84B7-8B7A9DE998A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24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784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4056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648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321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851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4524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0577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2014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566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5649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4219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3252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ko-KR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901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4894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3076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4325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0825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947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45ac98b3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45ac98b36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리눅스에서는 </a:t>
            </a:r>
            <a:r>
              <a:rPr lang="ko-KR" sz="1100" dirty="0" err="1"/>
              <a:t>CPU의</a:t>
            </a:r>
            <a:r>
              <a:rPr lang="ko-KR" sz="1100" dirty="0"/>
              <a:t> 네트워크 처리 성능을 향상시키기 위해 RSS, RPS, </a:t>
            </a:r>
            <a:r>
              <a:rPr lang="ko-KR" sz="1100" dirty="0" err="1"/>
              <a:t>RFS라는</a:t>
            </a:r>
            <a:r>
              <a:rPr lang="ko-KR" sz="1100" dirty="0"/>
              <a:t> 기능을 제공함. </a:t>
            </a: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 err="1"/>
              <a:t>보기좋게</a:t>
            </a:r>
            <a:r>
              <a:rPr lang="ko-KR" sz="1100" dirty="0"/>
              <a:t> 그림 넣어야..</a:t>
            </a:r>
            <a:endParaRPr sz="1100" dirty="0"/>
          </a:p>
        </p:txBody>
      </p:sp>
      <p:sp>
        <p:nvSpPr>
          <p:cNvPr id="47" name="Google Shape;47;g45ac98b36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8760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5784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217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939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9390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548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5AD3-B38D-415B-ABFE-68ECD6B4B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45A0E-3CF0-4D5B-A39E-A7B806A38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4224F-1EA3-4044-82CF-E3C0A03A6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4113-73CB-498C-90CF-825448DF0B2E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B2C09-F5A4-4E35-ADFD-982DCC1CA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8EA96-257C-4DE4-BDF6-9D91CE12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9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F2EA-DCCF-48B8-8C15-B986E046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3CC4C-3BA8-45D0-AD38-49579B715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36D3D-C6C0-4E26-921A-FF0E52E3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3866-D111-49EC-8388-1D9A5FF4248E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9B829-9488-4369-B183-39846B5D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85D73-2378-4296-97CE-B61715A9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05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CDD87-89D3-4827-8E18-FC28DDE2C0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59253-7629-4B26-BDB2-F2828822D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E2197-8256-4D31-B1D5-42E40E1B8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C649-054F-41E9-B198-147DEC3B0427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F9A9E-B144-4842-A8A5-2AC40329C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E9115-782A-4795-9F7F-73952C0B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19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F409-5775-44EC-84F4-BF3B3AE8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0807-8778-45E9-8FE7-BB223A427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8DCD8-F67F-4EAE-BEC1-6805705F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EFFC-BC92-4F48-9862-4DFBA622CD78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4747E-62B4-4E3F-A8C6-1A86A0D0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469B4-9348-40A5-B84F-6C3434BB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3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DC8E-D840-4722-BB8E-E1B283F53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FA977-9A03-41AA-8BDF-07BE791EC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7ED01-8F75-4CC0-80D6-F1A6A9B6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3601-2245-460C-8C0A-BA8015212977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67BEE-BEE3-4EFA-A377-CBC96EAD0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48299-E4B5-4F41-B955-F392AAB6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1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6D00-B2E8-4F3A-BC7B-921E5835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27E-D5D0-4383-9812-BDB1FC21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F42CD-1BA9-4C00-8C5A-40CB964D9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2F9D9-D746-4C0C-AB8C-44211A18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E8EF-5901-4022-AE66-EE3490FF08D6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ED415-1590-4F9A-8D70-87252EC1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E16DC-D3D4-4362-BB76-82F827F92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6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EE12-64F4-43F6-9B92-D5346195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D392D-AB09-4890-AAD4-037C35B5C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DB6BE-0A72-46F9-9C17-91B2F1349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8FE65B-F84A-4F51-9325-7ACB2FDA0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F3673-9670-4A97-8E9B-FAD2D5113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D326C-FD55-4E73-A82B-8F729342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03D5-E2C4-4A4C-BA1A-1E90C4E72D03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7B48DC-CA18-4D8E-93C3-4C74311D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685C5-4DB7-4249-8484-5D015BBB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90A4-3EB8-4C38-B5BE-163D5391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96C029-3FEE-40BB-A3D7-0ACE36531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C9C0-3730-4412-9680-B8448DFB99BD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2B3E5-E40B-4070-B9C4-A62B7B5E4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4FAB8-27FC-4F9F-9566-7DEE3081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48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ECF33-5E42-46C7-BBE6-7488AB39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D355-1AD2-4BF4-9173-0F2EE1D7A13B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33D19-3E7E-4409-9790-5C77D4EC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27E9A-BAA6-4CC1-AEE5-D1F10274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65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A21D-E690-4F8E-951E-C1833388B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8052F-B1CF-4CFC-809B-598ACC34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91577-F335-4C96-92C5-0BA3E895B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F0995-70A3-49C3-9D55-F8A9A6DD3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02E-3E8B-42D8-8299-862A8EF6B8AB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1942B-B530-4109-9B58-3BCCB1CE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48B02-1B99-4523-ADFF-66593CF4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3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E861-E407-4E68-868D-48F39CC7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97322-FE85-42F0-99F2-A199F1B1C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657B0-F2DF-4D24-8B9D-227C14F69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D2F83-A643-42F7-930F-2CEADF61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962A-7CE7-4752-935F-B4F4314DFF94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03F3A-F57B-4D69-A526-51226584A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B57A7-5E66-4492-B59F-EE0A42E6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05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B7772-64F0-4D20-ACFC-D94596AA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DF2D2-B64A-46A2-8C08-89AFA7271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8121E-89AD-4124-B247-85A122CCD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310B0C4-730F-4DE2-BBD5-ECEB11E1216E}" type="datetime1">
              <a:rPr lang="ko-KR" altLang="en-US" smtClean="0"/>
              <a:t>2019-08-28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5646C-5B82-42A6-BCDE-5DF5CC0E0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2149-342B-4E06-A7E5-31DD1347C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9F7F402D-AE30-4D59-82A2-922052A868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87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1.JPG"/><Relationship Id="rId7" Type="http://schemas.openxmlformats.org/officeDocument/2006/relationships/image" Target="../media/image44.JPG"/><Relationship Id="rId12" Type="http://schemas.openxmlformats.org/officeDocument/2006/relationships/image" Target="../media/image4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0" Type="http://schemas.openxmlformats.org/officeDocument/2006/relationships/image" Target="../media/image47.JPG"/><Relationship Id="rId4" Type="http://schemas.openxmlformats.org/officeDocument/2006/relationships/image" Target="../media/image42.png"/><Relationship Id="rId9" Type="http://schemas.openxmlformats.org/officeDocument/2006/relationships/image" Target="../media/image4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m.etnews.com/20160229000083?obj=Tzo4OiJzdGRDbGFzcyI6Mjp7czo3OiJyZWZlcmVyIjtOO3M6NzoiZm9yd2FyZCI7czoxMzoid2ViIHRvIG1vYmlsZSI7fQ%3D%3D#_enliple" TargetMode="External"/><Relationship Id="rId4" Type="http://schemas.openxmlformats.org/officeDocument/2006/relationships/hyperlink" Target="http://news1.kr/articles/?313871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1F40F78-FA83-4062-AD5C-FA2F3DC4716D}"/>
              </a:ext>
            </a:extLst>
          </p:cNvPr>
          <p:cNvSpPr/>
          <p:nvPr/>
        </p:nvSpPr>
        <p:spPr>
          <a:xfrm>
            <a:off x="0" y="0"/>
            <a:ext cx="12192000" cy="66273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27C09-570D-4A79-803D-B9074457E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2540" y="4333096"/>
            <a:ext cx="4838530" cy="368193"/>
          </a:xfrm>
          <a:noFill/>
        </p:spPr>
        <p:txBody>
          <a:bodyPr>
            <a:no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김도연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박은인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이수진 이지민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차시명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F95DE7-62FF-4673-9669-6A9B044462EB}"/>
              </a:ext>
            </a:extLst>
          </p:cNvPr>
          <p:cNvGrpSpPr/>
          <p:nvPr/>
        </p:nvGrpSpPr>
        <p:grpSpPr>
          <a:xfrm>
            <a:off x="5188857" y="662730"/>
            <a:ext cx="1814286" cy="2041441"/>
            <a:chOff x="7490811" y="3145316"/>
            <a:chExt cx="2252896" cy="269670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301F34-CBBC-4E76-97CF-8793D8A5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>
              <a:off x="7490811" y="3723985"/>
              <a:ext cx="2252896" cy="21180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8719E2-E377-433E-8DB9-00B985A8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 flipH="1">
              <a:off x="8577844" y="3145316"/>
              <a:ext cx="78829" cy="66125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588F86-84CB-4C15-ACE9-565B8E5EA1F5}"/>
              </a:ext>
            </a:extLst>
          </p:cNvPr>
          <p:cNvSpPr/>
          <p:nvPr/>
        </p:nvSpPr>
        <p:spPr>
          <a:xfrm>
            <a:off x="2152338" y="3142230"/>
            <a:ext cx="7823842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 등급 분류 보조 시스템</a:t>
            </a:r>
            <a:endParaRPr lang="ko-KR" altLang="en-US" sz="5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97FE3B-4993-43D7-B1DA-83E8F261F7ED}"/>
              </a:ext>
            </a:extLst>
          </p:cNvPr>
          <p:cNvSpPr/>
          <p:nvPr/>
        </p:nvSpPr>
        <p:spPr>
          <a:xfrm>
            <a:off x="0" y="6195270"/>
            <a:ext cx="12192000" cy="66273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86D3F4-6EF2-4DE1-BA68-F2D909611A2E}"/>
              </a:ext>
            </a:extLst>
          </p:cNvPr>
          <p:cNvSpPr/>
          <p:nvPr/>
        </p:nvSpPr>
        <p:spPr>
          <a:xfrm>
            <a:off x="4445775" y="6281051"/>
            <a:ext cx="3363932" cy="52322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2019. 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할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푼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리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all rights reserved.</a:t>
            </a:r>
            <a:endParaRPr lang="ko-KR" altLang="en-US" sz="1100" dirty="0">
              <a:solidFill>
                <a:schemeClr val="bg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A08E4-62E4-4F5F-88F0-4A344E050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0768" y="2352719"/>
            <a:ext cx="1792375" cy="521975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Picker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9E26DBB-1885-42DE-9297-8EA6CB673DB7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B7B0FF9-D962-47A0-B719-315EB2DEEF2B}"/>
              </a:ext>
            </a:extLst>
          </p:cNvPr>
          <p:cNvSpPr/>
          <p:nvPr/>
        </p:nvSpPr>
        <p:spPr>
          <a:xfrm>
            <a:off x="5450547" y="2598511"/>
            <a:ext cx="108000" cy="108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18090B4-7191-42E3-9216-99E69FDA4207}"/>
              </a:ext>
            </a:extLst>
          </p:cNvPr>
          <p:cNvSpPr/>
          <p:nvPr/>
        </p:nvSpPr>
        <p:spPr>
          <a:xfrm>
            <a:off x="6622122" y="2579461"/>
            <a:ext cx="108000" cy="108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93AE2B7-760A-4000-A4AA-04C93F4F2B40}"/>
              </a:ext>
            </a:extLst>
          </p:cNvPr>
          <p:cNvCxnSpPr>
            <a:cxnSpLocks/>
          </p:cNvCxnSpPr>
          <p:nvPr/>
        </p:nvCxnSpPr>
        <p:spPr>
          <a:xfrm>
            <a:off x="-8389" y="6223414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40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1349392" y="3371352"/>
            <a:ext cx="9801451" cy="1910130"/>
            <a:chOff x="2133997" y="3196209"/>
            <a:chExt cx="5638006" cy="1551982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3652353" y="3196209"/>
              <a:ext cx="2423990" cy="93494"/>
              <a:chOff x="3652353" y="920756"/>
              <a:chExt cx="2423990" cy="93494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3652353" y="920934"/>
                <a:ext cx="2423990" cy="933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385350" y="920756"/>
                <a:ext cx="957995" cy="933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2133997" y="4101860"/>
              <a:ext cx="56380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800"/>
              </a:pPr>
              <a:endParaRPr lang="en-US" altLang="ko-KR" sz="2215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7045FF-A895-42C0-A2AC-B83C7B10BA49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다리꼴 17">
            <a:extLst>
              <a:ext uri="{FF2B5EF4-FFF2-40B4-BE49-F238E27FC236}">
                <a16:creationId xmlns:a16="http://schemas.microsoft.com/office/drawing/2014/main" id="{EF7A5DE9-CB29-4C09-9E99-62C91796BFA7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F6239DA2-6041-4A56-B637-F8C214397CCA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다리꼴 19">
            <a:extLst>
              <a:ext uri="{FF2B5EF4-FFF2-40B4-BE49-F238E27FC236}">
                <a16:creationId xmlns:a16="http://schemas.microsoft.com/office/drawing/2014/main" id="{2F958A38-382F-439F-BA5C-BB11F5A5B396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사다리꼴 20">
            <a:extLst>
              <a:ext uri="{FF2B5EF4-FFF2-40B4-BE49-F238E27FC236}">
                <a16:creationId xmlns:a16="http://schemas.microsoft.com/office/drawing/2014/main" id="{ECA4968E-CC3F-4A4E-8510-8ED06E79D7F6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A603023A-8052-478D-A1EE-E7E2EBBC59C7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3BDBF0-4F78-46BB-A0D5-4D4F4A0BFCE6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3F13D6-D4B1-42DD-8AF8-92C90BE6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7" name="Google Shape;42;p4">
            <a:extLst>
              <a:ext uri="{FF2B5EF4-FFF2-40B4-BE49-F238E27FC236}">
                <a16:creationId xmlns:a16="http://schemas.microsoft.com/office/drawing/2014/main" id="{D1823CB0-D1AB-4A7B-8CC5-3069F7903F14}"/>
              </a:ext>
            </a:extLst>
          </p:cNvPr>
          <p:cNvSpPr/>
          <p:nvPr/>
        </p:nvSpPr>
        <p:spPr>
          <a:xfrm>
            <a:off x="-53159" y="2370036"/>
            <a:ext cx="12191998" cy="116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492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92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en-US" sz="4923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화살표: 갈매기형 수장 28">
            <a:extLst>
              <a:ext uri="{FF2B5EF4-FFF2-40B4-BE49-F238E27FC236}">
                <a16:creationId xmlns:a16="http://schemas.microsoft.com/office/drawing/2014/main" id="{880F6A9F-0786-6344-80D4-CEC40C64155C}"/>
              </a:ext>
            </a:extLst>
          </p:cNvPr>
          <p:cNvSpPr/>
          <p:nvPr/>
        </p:nvSpPr>
        <p:spPr>
          <a:xfrm>
            <a:off x="3345546" y="3695235"/>
            <a:ext cx="1898282" cy="484416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처리</a:t>
            </a:r>
          </a:p>
        </p:txBody>
      </p:sp>
      <p:sp>
        <p:nvSpPr>
          <p:cNvPr id="28" name="화살표: 갈매기형 수장 28">
            <a:extLst>
              <a:ext uri="{FF2B5EF4-FFF2-40B4-BE49-F238E27FC236}">
                <a16:creationId xmlns:a16="http://schemas.microsoft.com/office/drawing/2014/main" id="{8798E46E-3944-6047-8122-2960E79E1670}"/>
              </a:ext>
            </a:extLst>
          </p:cNvPr>
          <p:cNvSpPr/>
          <p:nvPr/>
        </p:nvSpPr>
        <p:spPr>
          <a:xfrm>
            <a:off x="5137131" y="3695235"/>
            <a:ext cx="1898282" cy="484416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0D3AD6E6-D5AA-6A41-8F30-295579251DDD}"/>
              </a:ext>
            </a:extLst>
          </p:cNvPr>
          <p:cNvSpPr/>
          <p:nvPr/>
        </p:nvSpPr>
        <p:spPr>
          <a:xfrm>
            <a:off x="6948174" y="3695235"/>
            <a:ext cx="1898282" cy="484416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사이트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87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1349391" y="3371352"/>
            <a:ext cx="9801450" cy="1910130"/>
            <a:chOff x="2133997" y="3196209"/>
            <a:chExt cx="5638006" cy="1551982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3652353" y="3196209"/>
              <a:ext cx="2423990" cy="93494"/>
              <a:chOff x="3652353" y="920756"/>
              <a:chExt cx="2423990" cy="93494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3652353" y="920934"/>
                <a:ext cx="2423990" cy="933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385350" y="920756"/>
                <a:ext cx="957995" cy="933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2133997" y="4101860"/>
              <a:ext cx="56380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800"/>
              </a:pPr>
              <a:endParaRPr lang="en-US" altLang="ko-KR" sz="2215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7045FF-A895-42C0-A2AC-B83C7B10BA49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다리꼴 17">
            <a:extLst>
              <a:ext uri="{FF2B5EF4-FFF2-40B4-BE49-F238E27FC236}">
                <a16:creationId xmlns:a16="http://schemas.microsoft.com/office/drawing/2014/main" id="{EF7A5DE9-CB29-4C09-9E99-62C91796BFA7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F6239DA2-6041-4A56-B637-F8C214397CCA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다리꼴 19">
            <a:extLst>
              <a:ext uri="{FF2B5EF4-FFF2-40B4-BE49-F238E27FC236}">
                <a16:creationId xmlns:a16="http://schemas.microsoft.com/office/drawing/2014/main" id="{2F958A38-382F-439F-BA5C-BB11F5A5B396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사다리꼴 20">
            <a:extLst>
              <a:ext uri="{FF2B5EF4-FFF2-40B4-BE49-F238E27FC236}">
                <a16:creationId xmlns:a16="http://schemas.microsoft.com/office/drawing/2014/main" id="{ECA4968E-CC3F-4A4E-8510-8ED06E79D7F6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A603023A-8052-478D-A1EE-E7E2EBBC59C7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3BDBF0-4F78-46BB-A0D5-4D4F4A0BFCE6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38868B-39F1-4C90-B7BA-244D2CAC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7" name="Google Shape;42;p4">
            <a:extLst>
              <a:ext uri="{FF2B5EF4-FFF2-40B4-BE49-F238E27FC236}">
                <a16:creationId xmlns:a16="http://schemas.microsoft.com/office/drawing/2014/main" id="{9D651447-E3E0-43E6-9F39-F7F8D0101B92}"/>
              </a:ext>
            </a:extLst>
          </p:cNvPr>
          <p:cNvSpPr/>
          <p:nvPr/>
        </p:nvSpPr>
        <p:spPr>
          <a:xfrm>
            <a:off x="-53159" y="2370036"/>
            <a:ext cx="12191998" cy="116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492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 </a:t>
            </a:r>
            <a:r>
              <a:rPr lang="ko-KR" altLang="en-US" sz="492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처리</a:t>
            </a:r>
            <a:endParaRPr lang="en-US" sz="4923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319822-609D-46A1-84F5-F52E129FE7AA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C629CFDB-BF6B-44B4-BFEE-328DF56C8970}"/>
              </a:ext>
            </a:extLst>
          </p:cNvPr>
          <p:cNvSpPr/>
          <p:nvPr/>
        </p:nvSpPr>
        <p:spPr>
          <a:xfrm>
            <a:off x="5137131" y="3708434"/>
            <a:ext cx="1898282" cy="484416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A924C432-2ACE-4B6D-A59D-68E77A3303E5}"/>
              </a:ext>
            </a:extLst>
          </p:cNvPr>
          <p:cNvSpPr/>
          <p:nvPr/>
        </p:nvSpPr>
        <p:spPr>
          <a:xfrm>
            <a:off x="6928716" y="3701238"/>
            <a:ext cx="1898282" cy="484416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사이트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7D7BA018-45ED-4042-87C2-897DDAFD2545}"/>
              </a:ext>
            </a:extLst>
          </p:cNvPr>
          <p:cNvSpPr/>
          <p:nvPr/>
        </p:nvSpPr>
        <p:spPr>
          <a:xfrm>
            <a:off x="3345546" y="3695235"/>
            <a:ext cx="1898282" cy="484416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처리</a:t>
            </a:r>
          </a:p>
        </p:txBody>
      </p:sp>
    </p:spTree>
    <p:extLst>
      <p:ext uri="{BB962C8B-B14F-4D97-AF65-F5344CB8AC3E}">
        <p14:creationId xmlns:p14="http://schemas.microsoft.com/office/powerpoint/2010/main" val="379882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E912505-B002-4C12-B48D-9D6E7DAC601B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461B91A6-AE95-47F9-8B8A-E8A80DD6B6E3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29AF1504-5A38-4DB9-9F25-41AFECB7C2BC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4F9389A5-04F4-40CF-8BAC-0D54FC44E145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3C606C3B-DD8D-4620-AA57-E0E0476FD918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51F65A50-E69C-446B-B1A2-AB094BA48E41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876119-CB87-4025-832F-C3AF8E42B378}"/>
              </a:ext>
            </a:extLst>
          </p:cNvPr>
          <p:cNvSpPr txBox="1"/>
          <p:nvPr/>
        </p:nvSpPr>
        <p:spPr>
          <a:xfrm>
            <a:off x="157756" y="47878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8F8DA0-4747-4EAE-9C4B-E45AA3812C84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006D0863-C761-4683-A7AF-5ACD86C0C5AB}"/>
              </a:ext>
            </a:extLst>
          </p:cNvPr>
          <p:cNvSpPr/>
          <p:nvPr/>
        </p:nvSpPr>
        <p:spPr>
          <a:xfrm>
            <a:off x="654820" y="1449406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6C270-EF55-47A9-8419-67F33F7F5B14}"/>
              </a:ext>
            </a:extLst>
          </p:cNvPr>
          <p:cNvSpPr txBox="1"/>
          <p:nvPr/>
        </p:nvSpPr>
        <p:spPr>
          <a:xfrm>
            <a:off x="1034276" y="1296516"/>
            <a:ext cx="3179684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분류 고려사항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06E289-0125-467E-809D-232053741DD7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처리</a:t>
            </a:r>
          </a:p>
        </p:txBody>
      </p:sp>
      <p:sp>
        <p:nvSpPr>
          <p:cNvPr id="43" name="사다리꼴 42">
            <a:extLst>
              <a:ext uri="{FF2B5EF4-FFF2-40B4-BE49-F238E27FC236}">
                <a16:creationId xmlns:a16="http://schemas.microsoft.com/office/drawing/2014/main" id="{C5B24883-D3FF-4353-A961-B914294FACAE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사다리꼴 43">
            <a:extLst>
              <a:ext uri="{FF2B5EF4-FFF2-40B4-BE49-F238E27FC236}">
                <a16:creationId xmlns:a16="http://schemas.microsoft.com/office/drawing/2014/main" id="{099666F5-EDEA-45A0-B97B-849B6ABA617A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사다리꼴 44">
            <a:extLst>
              <a:ext uri="{FF2B5EF4-FFF2-40B4-BE49-F238E27FC236}">
                <a16:creationId xmlns:a16="http://schemas.microsoft.com/office/drawing/2014/main" id="{2222DCE9-C9F9-492C-A73A-623FB43FA098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392382-E34E-4732-84D1-5229F404618B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11DB69E-AF68-45ED-AB91-0830446BE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11" t="24843" r="5301" b="22782"/>
          <a:stretch/>
        </p:blipFill>
        <p:spPr>
          <a:xfrm>
            <a:off x="1656819" y="2042254"/>
            <a:ext cx="2780145" cy="332013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EA17F1B-CED0-4651-AE6C-AA53F1756A81}"/>
              </a:ext>
            </a:extLst>
          </p:cNvPr>
          <p:cNvGrpSpPr/>
          <p:nvPr/>
        </p:nvGrpSpPr>
        <p:grpSpPr>
          <a:xfrm>
            <a:off x="6669901" y="2428146"/>
            <a:ext cx="4768232" cy="2361961"/>
            <a:chOff x="6748607" y="2042254"/>
            <a:chExt cx="4180420" cy="207078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7860B0E-7082-450D-8729-7CAEF6916F4A}"/>
                </a:ext>
              </a:extLst>
            </p:cNvPr>
            <p:cNvGrpSpPr/>
            <p:nvPr/>
          </p:nvGrpSpPr>
          <p:grpSpPr>
            <a:xfrm>
              <a:off x="6748607" y="2042254"/>
              <a:ext cx="4180420" cy="986989"/>
              <a:chOff x="4075411" y="1097337"/>
              <a:chExt cx="3458770" cy="81660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2D2CF83-A8D0-4C7A-967B-1BEFF79D3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5411" y="1097337"/>
                <a:ext cx="923925" cy="78105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210545E-68F7-41FA-B619-BCAA895BF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6054" y="1121517"/>
                <a:ext cx="847725" cy="752475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B89D166F-29AB-4955-BABC-8E26E2183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1430" y="1113846"/>
                <a:ext cx="895350" cy="800100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62AA47C7-7F51-423E-8248-6C24C3B85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7406" y="1126279"/>
                <a:ext cx="866775" cy="742950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0328EC7-C3D1-422E-B3D6-00864561D877}"/>
                </a:ext>
              </a:extLst>
            </p:cNvPr>
            <p:cNvGrpSpPr/>
            <p:nvPr/>
          </p:nvGrpSpPr>
          <p:grpSpPr>
            <a:xfrm>
              <a:off x="7259872" y="3126997"/>
              <a:ext cx="3241281" cy="986043"/>
              <a:chOff x="7534181" y="1100961"/>
              <a:chExt cx="2681751" cy="81582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CFBCFB8C-4B1A-4D82-9FC0-E50015E67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2314" y="1142262"/>
                <a:ext cx="771525" cy="7239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CE9C608-5BAE-442B-8A68-7BADAD9E9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1200" y="1100961"/>
                <a:ext cx="857250" cy="79057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6D5F18C9-F1E0-4B31-BA8D-5F86DBBCC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7684" y="1122552"/>
                <a:ext cx="790575" cy="723900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1C5CB18-1661-4E14-B2E3-ECC02C0A41C3}"/>
                  </a:ext>
                </a:extLst>
              </p:cNvPr>
              <p:cNvSpPr/>
              <p:nvPr/>
            </p:nvSpPr>
            <p:spPr>
              <a:xfrm>
                <a:off x="7534181" y="1108265"/>
                <a:ext cx="2681751" cy="808522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4BA9B74-053E-4B43-8A0E-0B83C0148DE6}"/>
              </a:ext>
            </a:extLst>
          </p:cNvPr>
          <p:cNvCxnSpPr>
            <a:cxnSpLocks/>
          </p:cNvCxnSpPr>
          <p:nvPr/>
        </p:nvCxnSpPr>
        <p:spPr>
          <a:xfrm>
            <a:off x="6096000" y="2042254"/>
            <a:ext cx="0" cy="4704368"/>
          </a:xfrm>
          <a:prstGeom prst="line">
            <a:avLst/>
          </a:prstGeom>
          <a:ln w="19050">
            <a:solidFill>
              <a:srgbClr val="9F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A4CAD973-934B-498B-A3D5-9FBC4D9307ED}"/>
              </a:ext>
            </a:extLst>
          </p:cNvPr>
          <p:cNvSpPr txBox="1">
            <a:spLocks/>
          </p:cNvSpPr>
          <p:nvPr/>
        </p:nvSpPr>
        <p:spPr>
          <a:xfrm>
            <a:off x="724162" y="5683491"/>
            <a:ext cx="4645457" cy="523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5425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등급 위원회에서 조사 결과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텍스트 개체 틀 5">
            <a:extLst>
              <a:ext uri="{FF2B5EF4-FFF2-40B4-BE49-F238E27FC236}">
                <a16:creationId xmlns:a16="http://schemas.microsoft.com/office/drawing/2014/main" id="{BE7F54C1-9323-4DD8-8E02-1DBBD81A76C4}"/>
              </a:ext>
            </a:extLst>
          </p:cNvPr>
          <p:cNvSpPr txBox="1">
            <a:spLocks/>
          </p:cNvSpPr>
          <p:nvPr/>
        </p:nvSpPr>
        <p:spPr>
          <a:xfrm>
            <a:off x="6909050" y="5683491"/>
            <a:ext cx="4645457" cy="523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5425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고려사항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중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초점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E3B19-67E5-498E-A298-8BB4F17EA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5106" y="5207540"/>
            <a:ext cx="1068483" cy="30970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71DDDB3-D5DC-44D5-9BB6-6787E75CB7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6293" y="5201666"/>
            <a:ext cx="1068483" cy="30970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4F9F79-F11F-42E7-A169-AED3B3E9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8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E912505-B002-4C12-B48D-9D6E7DAC601B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461B91A6-AE95-47F9-8B8A-E8A80DD6B6E3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29AF1504-5A38-4DB9-9F25-41AFECB7C2BC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4F9389A5-04F4-40CF-8BAC-0D54FC44E145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3C606C3B-DD8D-4620-AA57-E0E0476FD918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51F65A50-E69C-446B-B1A2-AB094BA48E41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876119-CB87-4025-832F-C3AF8E42B378}"/>
              </a:ext>
            </a:extLst>
          </p:cNvPr>
          <p:cNvSpPr txBox="1"/>
          <p:nvPr/>
        </p:nvSpPr>
        <p:spPr>
          <a:xfrm>
            <a:off x="157756" y="47878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6FD5A4-CE07-4BC4-919A-AD100C131C87}"/>
              </a:ext>
            </a:extLst>
          </p:cNvPr>
          <p:cNvSpPr txBox="1"/>
          <p:nvPr/>
        </p:nvSpPr>
        <p:spPr>
          <a:xfrm>
            <a:off x="1122949" y="1505289"/>
            <a:ext cx="8524581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54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954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954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클래스로 분류 </a:t>
            </a:r>
            <a:r>
              <a:rPr lang="en-US" altLang="ko-KR" sz="2954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954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</a:t>
            </a:r>
            <a:r>
              <a:rPr lang="en-US" altLang="ko-KR" sz="2954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7000</a:t>
            </a:r>
            <a:r>
              <a:rPr lang="ko-KR" altLang="en-US" sz="2954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</a:t>
            </a:r>
            <a:endParaRPr lang="ko-KR" altLang="en-US" sz="3939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6A1233A6-8A82-445F-A79D-A46B483D0436}"/>
              </a:ext>
            </a:extLst>
          </p:cNvPr>
          <p:cNvSpPr/>
          <p:nvPr/>
        </p:nvSpPr>
        <p:spPr>
          <a:xfrm>
            <a:off x="3025435" y="2994110"/>
            <a:ext cx="1789846" cy="1039257"/>
          </a:xfrm>
          <a:prstGeom prst="round2Diag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(gun)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956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F3154102-0B5C-4440-BB02-745439109669}"/>
              </a:ext>
            </a:extLst>
          </p:cNvPr>
          <p:cNvSpPr/>
          <p:nvPr/>
        </p:nvSpPr>
        <p:spPr>
          <a:xfrm>
            <a:off x="5051520" y="2994110"/>
            <a:ext cx="1928628" cy="1039256"/>
          </a:xfrm>
          <a:prstGeom prst="round2Diag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칼 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(knife)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899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58F7ABC7-8B38-4157-9091-41EFB3165B9E}"/>
              </a:ext>
            </a:extLst>
          </p:cNvPr>
          <p:cNvSpPr/>
          <p:nvPr/>
        </p:nvSpPr>
        <p:spPr>
          <a:xfrm>
            <a:off x="856517" y="2994109"/>
            <a:ext cx="1928628" cy="1039258"/>
          </a:xfrm>
          <a:prstGeom prst="round2Diag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담배 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(cigarette)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900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C8DC8E46-AE4A-455A-A8F0-72000B4E2564}"/>
              </a:ext>
            </a:extLst>
          </p:cNvPr>
          <p:cNvSpPr/>
          <p:nvPr/>
        </p:nvSpPr>
        <p:spPr>
          <a:xfrm>
            <a:off x="9411003" y="2994109"/>
            <a:ext cx="1943773" cy="1036650"/>
          </a:xfrm>
          <a:prstGeom prst="round2Diag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주류 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(alcohol)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931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F374845B-3BF5-42D7-8ABD-F8F5305D4F9A}"/>
              </a:ext>
            </a:extLst>
          </p:cNvPr>
          <p:cNvSpPr/>
          <p:nvPr/>
        </p:nvSpPr>
        <p:spPr>
          <a:xfrm>
            <a:off x="7242085" y="2994110"/>
            <a:ext cx="1924479" cy="1036650"/>
          </a:xfrm>
          <a:prstGeom prst="round2Diag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(boob)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900</a:t>
            </a:r>
          </a:p>
        </p:txBody>
      </p:sp>
      <p:sp>
        <p:nvSpPr>
          <p:cNvPr id="24" name="사각형: 둥근 대각선 방향 모서리 23">
            <a:extLst>
              <a:ext uri="{FF2B5EF4-FFF2-40B4-BE49-F238E27FC236}">
                <a16:creationId xmlns:a16="http://schemas.microsoft.com/office/drawing/2014/main" id="{9FA97E1F-8CF3-4249-A962-B12963149A4F}"/>
              </a:ext>
            </a:extLst>
          </p:cNvPr>
          <p:cNvSpPr/>
          <p:nvPr/>
        </p:nvSpPr>
        <p:spPr>
          <a:xfrm>
            <a:off x="3858550" y="4744164"/>
            <a:ext cx="1568918" cy="808523"/>
          </a:xfrm>
          <a:prstGeom prst="round2Diag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(hand)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931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사각형: 둥근 대각선 방향 모서리 24">
            <a:extLst>
              <a:ext uri="{FF2B5EF4-FFF2-40B4-BE49-F238E27FC236}">
                <a16:creationId xmlns:a16="http://schemas.microsoft.com/office/drawing/2014/main" id="{0B53CBF2-6892-43D1-B3E9-E85FC89420D9}"/>
              </a:ext>
            </a:extLst>
          </p:cNvPr>
          <p:cNvSpPr/>
          <p:nvPr/>
        </p:nvSpPr>
        <p:spPr>
          <a:xfrm>
            <a:off x="6186265" y="4732936"/>
            <a:ext cx="1568918" cy="808523"/>
          </a:xfrm>
          <a:prstGeom prst="round2Diag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(mouth)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931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B36C8E-3C1A-4CBE-9011-8864109513C6}"/>
              </a:ext>
            </a:extLst>
          </p:cNvPr>
          <p:cNvSpPr/>
          <p:nvPr/>
        </p:nvSpPr>
        <p:spPr>
          <a:xfrm>
            <a:off x="3506432" y="4613641"/>
            <a:ext cx="4552749" cy="1078029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D7D3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79272A5-B492-4B17-942C-800F48BF9CE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059181" y="5152656"/>
            <a:ext cx="65451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F34CF1-00D9-4409-A00F-B5C70E3D515E}"/>
              </a:ext>
            </a:extLst>
          </p:cNvPr>
          <p:cNvSpPr txBox="1"/>
          <p:nvPr/>
        </p:nvSpPr>
        <p:spPr>
          <a:xfrm>
            <a:off x="8713699" y="4967920"/>
            <a:ext cx="2936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 향상을 위해 추가로 수집</a:t>
            </a:r>
            <a:endParaRPr lang="ko-KR" altLang="en-US" sz="1600" dirty="0">
              <a:solidFill>
                <a:srgbClr val="ED7D3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8F8DA0-4747-4EAE-9C4B-E45AA3812C84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D3310A0E-350B-43A7-A095-948C37D39250}"/>
              </a:ext>
            </a:extLst>
          </p:cNvPr>
          <p:cNvSpPr/>
          <p:nvPr/>
        </p:nvSpPr>
        <p:spPr>
          <a:xfrm>
            <a:off x="654820" y="1675245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06E289-0125-467E-809D-232053741DD7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처리</a:t>
            </a:r>
          </a:p>
        </p:txBody>
      </p:sp>
      <p:sp>
        <p:nvSpPr>
          <p:cNvPr id="43" name="사다리꼴 42">
            <a:extLst>
              <a:ext uri="{FF2B5EF4-FFF2-40B4-BE49-F238E27FC236}">
                <a16:creationId xmlns:a16="http://schemas.microsoft.com/office/drawing/2014/main" id="{C5B24883-D3FF-4353-A961-B914294FACAE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사다리꼴 43">
            <a:extLst>
              <a:ext uri="{FF2B5EF4-FFF2-40B4-BE49-F238E27FC236}">
                <a16:creationId xmlns:a16="http://schemas.microsoft.com/office/drawing/2014/main" id="{099666F5-EDEA-45A0-B97B-849B6ABA617A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사다리꼴 44">
            <a:extLst>
              <a:ext uri="{FF2B5EF4-FFF2-40B4-BE49-F238E27FC236}">
                <a16:creationId xmlns:a16="http://schemas.microsoft.com/office/drawing/2014/main" id="{2222DCE9-C9F9-492C-A73A-623FB43FA098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392382-E34E-4732-84D1-5229F404618B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16DEFB-82C7-499C-8736-7DA9B070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E912505-B002-4C12-B48D-9D6E7DAC601B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461B91A6-AE95-47F9-8B8A-E8A80DD6B6E3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29AF1504-5A38-4DB9-9F25-41AFECB7C2BC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4F9389A5-04F4-40CF-8BAC-0D54FC44E145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3C606C3B-DD8D-4620-AA57-E0E0476FD918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51F65A50-E69C-446B-B1A2-AB094BA48E41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24FAF4A7-9E40-4011-9463-3E678D5C1581}"/>
              </a:ext>
            </a:extLst>
          </p:cNvPr>
          <p:cNvSpPr/>
          <p:nvPr/>
        </p:nvSpPr>
        <p:spPr>
          <a:xfrm>
            <a:off x="638175" y="1485021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A8FB2992-1FC6-4A48-B126-DE892EE53EF3}"/>
              </a:ext>
            </a:extLst>
          </p:cNvPr>
          <p:cNvSpPr/>
          <p:nvPr/>
        </p:nvSpPr>
        <p:spPr>
          <a:xfrm>
            <a:off x="626946" y="2378568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414608-07E1-4120-BAB7-82FA430D7DC3}"/>
              </a:ext>
            </a:extLst>
          </p:cNvPr>
          <p:cNvSpPr txBox="1"/>
          <p:nvPr/>
        </p:nvSpPr>
        <p:spPr>
          <a:xfrm>
            <a:off x="1047248" y="1325870"/>
            <a:ext cx="9971703" cy="2919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 도구</a:t>
            </a:r>
            <a:r>
              <a:rPr lang="en-US" altLang="ko-KR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Google Image Crawler</a:t>
            </a:r>
          </a:p>
          <a:p>
            <a:endParaRPr lang="en-US" altLang="ko-KR" sz="2954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 기준</a:t>
            </a:r>
            <a:r>
              <a:rPr lang="en-US" altLang="ko-KR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각도와 종류</a:t>
            </a:r>
            <a:endParaRPr lang="en-US" altLang="ko-KR" sz="2954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칼</a:t>
            </a:r>
            <a:r>
              <a:rPr lang="en-US" altLang="ko-KR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(knife) </a:t>
            </a:r>
            <a:r>
              <a:rPr lang="ko-KR" altLang="en-US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수집</a:t>
            </a:r>
            <a:endParaRPr lang="ko-KR" altLang="en-US" sz="3939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52363F5C-FEFF-4762-8B00-21CF75A298DE}"/>
              </a:ext>
            </a:extLst>
          </p:cNvPr>
          <p:cNvSpPr/>
          <p:nvPr/>
        </p:nvSpPr>
        <p:spPr>
          <a:xfrm>
            <a:off x="626945" y="3812835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F7F5035-0D7D-4DAA-9969-7A395AE0B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994" y="4541452"/>
            <a:ext cx="2714324" cy="1526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CB1A51-0606-4F25-A01F-B63A50E14D7C}"/>
              </a:ext>
            </a:extLst>
          </p:cNvPr>
          <p:cNvSpPr txBox="1"/>
          <p:nvPr/>
        </p:nvSpPr>
        <p:spPr>
          <a:xfrm>
            <a:off x="5465779" y="6232199"/>
            <a:ext cx="160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 묻은 칼</a:t>
            </a:r>
            <a:r>
              <a:rPr lang="en-US" altLang="ko-KR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 descr="벽, 사람이(가) 표시된 사진&#10;&#10;자동 생성된 설명">
            <a:extLst>
              <a:ext uri="{FF2B5EF4-FFF2-40B4-BE49-F238E27FC236}">
                <a16:creationId xmlns:a16="http://schemas.microsoft.com/office/drawing/2014/main" id="{C3D67232-0150-4C8C-A9E3-F3764F37D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967" y="4016807"/>
            <a:ext cx="1345196" cy="10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 descr="하늘, 벽, 실내, 개체이(가) 표시된 사진&#10;&#10;자동 생성된 설명">
            <a:extLst>
              <a:ext uri="{FF2B5EF4-FFF2-40B4-BE49-F238E27FC236}">
                <a16:creationId xmlns:a16="http://schemas.microsoft.com/office/drawing/2014/main" id="{D04E2CFE-45FE-4238-9BEA-8E2078636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214" y="5104006"/>
            <a:ext cx="1345196" cy="10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 descr="하늘, 벽, 사람, 실내이(가) 표시된 사진&#10;&#10;자동 생성된 설명">
            <a:extLst>
              <a:ext uri="{FF2B5EF4-FFF2-40B4-BE49-F238E27FC236}">
                <a16:creationId xmlns:a16="http://schemas.microsoft.com/office/drawing/2014/main" id="{0AC2DB49-5AC3-4753-9BEA-EEB5CC8B2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640" y="5094381"/>
            <a:ext cx="1345196" cy="10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 descr="벽, 사람, 하늘, 실내이(가) 표시된 사진&#10;&#10;자동 생성된 설명">
            <a:extLst>
              <a:ext uri="{FF2B5EF4-FFF2-40B4-BE49-F238E27FC236}">
                <a16:creationId xmlns:a16="http://schemas.microsoft.com/office/drawing/2014/main" id="{79B51DAC-75C8-4691-90D7-5ADF59974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3640" y="4025982"/>
            <a:ext cx="1345797" cy="100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F06C40-6032-4F59-B4CC-A9EA61F0D6AD}"/>
              </a:ext>
            </a:extLst>
          </p:cNvPr>
          <p:cNvSpPr txBox="1"/>
          <p:nvPr/>
        </p:nvSpPr>
        <p:spPr>
          <a:xfrm>
            <a:off x="8922770" y="6252922"/>
            <a:ext cx="196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다각도의 칼</a:t>
            </a:r>
            <a:r>
              <a:rPr lang="en-US" altLang="ko-KR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림 25" descr="사람, 실내, 남자이(가) 표시된 사진&#10;&#10;자동 생성된 설명">
            <a:extLst>
              <a:ext uri="{FF2B5EF4-FFF2-40B4-BE49-F238E27FC236}">
                <a16:creationId xmlns:a16="http://schemas.microsoft.com/office/drawing/2014/main" id="{20E8D4E4-9C4B-4894-999D-0185A011F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128" y="4614015"/>
            <a:ext cx="1811260" cy="1206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9F0561-004C-4B51-A066-9065B95C9167}"/>
              </a:ext>
            </a:extLst>
          </p:cNvPr>
          <p:cNvSpPr txBox="1"/>
          <p:nvPr/>
        </p:nvSpPr>
        <p:spPr>
          <a:xfrm>
            <a:off x="1532021" y="6213407"/>
            <a:ext cx="240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종류의 칼</a:t>
            </a:r>
            <a:r>
              <a:rPr lang="en-US" altLang="ko-KR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" name="그림 27" descr=" ">
            <a:extLst>
              <a:ext uri="{FF2B5EF4-FFF2-40B4-BE49-F238E27FC236}">
                <a16:creationId xmlns:a16="http://schemas.microsoft.com/office/drawing/2014/main" id="{9F30DF26-BDEF-456B-927A-3FB8778646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082" y="4591399"/>
            <a:ext cx="1504746" cy="12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91A134-A4F7-4A14-95B3-9AC20AF50411}"/>
              </a:ext>
            </a:extLst>
          </p:cNvPr>
          <p:cNvSpPr/>
          <p:nvPr/>
        </p:nvSpPr>
        <p:spPr>
          <a:xfrm>
            <a:off x="923556" y="4467515"/>
            <a:ext cx="3626518" cy="1494494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801BEF-69B1-42F8-8972-F184D6EBDDE8}"/>
              </a:ext>
            </a:extLst>
          </p:cNvPr>
          <p:cNvSpPr/>
          <p:nvPr/>
        </p:nvSpPr>
        <p:spPr>
          <a:xfrm>
            <a:off x="8121709" y="3952606"/>
            <a:ext cx="3058542" cy="2253116"/>
          </a:xfrm>
          <a:prstGeom prst="rect">
            <a:avLst/>
          </a:prstGeom>
          <a:noFill/>
          <a:ln w="28575">
            <a:solidFill>
              <a:srgbClr val="63636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19CB1C-07D7-46E3-94C5-98F477A3639A}"/>
              </a:ext>
            </a:extLst>
          </p:cNvPr>
          <p:cNvSpPr/>
          <p:nvPr/>
        </p:nvSpPr>
        <p:spPr>
          <a:xfrm>
            <a:off x="4827851" y="4485922"/>
            <a:ext cx="2845064" cy="1651723"/>
          </a:xfrm>
          <a:prstGeom prst="rect">
            <a:avLst/>
          </a:prstGeom>
          <a:noFill/>
          <a:ln w="28575">
            <a:solidFill>
              <a:srgbClr val="63636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2F5E16-4B7D-44B0-8305-DB9CB118DFE9}"/>
              </a:ext>
            </a:extLst>
          </p:cNvPr>
          <p:cNvSpPr txBox="1"/>
          <p:nvPr/>
        </p:nvSpPr>
        <p:spPr>
          <a:xfrm>
            <a:off x="157756" y="47878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방법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0B0293-C6F2-4EE6-9816-A227957C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323085-B2DE-4FB2-AA01-B21F0B8C517C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BC879B-E953-470A-851B-FAC7E008D43E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처리</a:t>
            </a:r>
          </a:p>
        </p:txBody>
      </p:sp>
      <p:sp>
        <p:nvSpPr>
          <p:cNvPr id="42" name="사다리꼴 41">
            <a:extLst>
              <a:ext uri="{FF2B5EF4-FFF2-40B4-BE49-F238E27FC236}">
                <a16:creationId xmlns:a16="http://schemas.microsoft.com/office/drawing/2014/main" id="{B8A52B41-6C57-425E-BC30-715570B1F9E8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사다리꼴 42">
            <a:extLst>
              <a:ext uri="{FF2B5EF4-FFF2-40B4-BE49-F238E27FC236}">
                <a16:creationId xmlns:a16="http://schemas.microsoft.com/office/drawing/2014/main" id="{56C40F14-BA64-4453-8DAD-BF9742B6EE7A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사다리꼴 43">
            <a:extLst>
              <a:ext uri="{FF2B5EF4-FFF2-40B4-BE49-F238E27FC236}">
                <a16:creationId xmlns:a16="http://schemas.microsoft.com/office/drawing/2014/main" id="{8DE32762-7683-4307-931D-F125F632A68A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392382-E34E-4732-84D1-5229F404618B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34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E3A673-B92E-4619-8966-C7EA16FDD849}"/>
              </a:ext>
            </a:extLst>
          </p:cNvPr>
          <p:cNvSpPr txBox="1"/>
          <p:nvPr/>
        </p:nvSpPr>
        <p:spPr>
          <a:xfrm>
            <a:off x="725658" y="1312477"/>
            <a:ext cx="9971703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54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학습에 필요한 각 클래스 이미지를 </a:t>
            </a:r>
            <a:r>
              <a:rPr lang="ko-KR" altLang="en-US" sz="2954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라벨링함</a:t>
            </a:r>
            <a:endParaRPr lang="en-US" altLang="ko-KR" sz="2215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3DEE81F-03EB-4FAE-8A4E-F5A2C094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3" y="2607815"/>
            <a:ext cx="5254471" cy="3482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26180B52-BB7B-4EB8-90E1-38CF86B3DAD8}"/>
              </a:ext>
            </a:extLst>
          </p:cNvPr>
          <p:cNvSpPr/>
          <p:nvPr/>
        </p:nvSpPr>
        <p:spPr>
          <a:xfrm>
            <a:off x="460017" y="1430633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A42635-BBFE-4920-929A-0DD1F7AADB11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B32DB464-32E3-4101-A662-DEE01C9927FB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7905E6B4-CDB8-49D5-9FA6-946C0A158D28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F05B8FC7-39F9-453B-9578-20768FB5E369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1B030B80-0D53-42B0-872C-56ACBA70572C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34491782-ECAF-4063-934D-632AB2836820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1CC51-2879-44DA-8CB3-693051C2C579}"/>
              </a:ext>
            </a:extLst>
          </p:cNvPr>
          <p:cNvSpPr txBox="1"/>
          <p:nvPr/>
        </p:nvSpPr>
        <p:spPr>
          <a:xfrm>
            <a:off x="157756" y="47878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처리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53617C-31DF-4350-BCD6-D98C70A21C61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53C222-CE31-4EEF-BD7E-A6902E0C52EA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처리</a:t>
            </a: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84A79307-CB71-4C7E-B9F0-3BF429C96341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0F896C3C-868F-4E09-84A5-6F5F9361F123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id="{0875F66E-ABF7-4854-8E77-E17CE0E254DB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CB5E2C8-AB8C-42A8-94D5-C5681E9585DC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A778E187-E561-429F-9838-320F93797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" b="2925"/>
          <a:stretch/>
        </p:blipFill>
        <p:spPr>
          <a:xfrm>
            <a:off x="6419116" y="2189805"/>
            <a:ext cx="4650438" cy="4318323"/>
          </a:xfrm>
          <a:prstGeom prst="rect">
            <a:avLst/>
          </a:prstGeom>
        </p:spPr>
      </p:pic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3AE3BBAF-A299-4FBE-AE6B-0D17D3901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7F402D-AE30-4D59-82A2-922052A8680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465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1349392" y="3371355"/>
            <a:ext cx="9801450" cy="1910131"/>
            <a:chOff x="2133997" y="3196209"/>
            <a:chExt cx="5638006" cy="1551982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3652353" y="3196209"/>
              <a:ext cx="2423990" cy="93494"/>
              <a:chOff x="3652353" y="920756"/>
              <a:chExt cx="2423990" cy="93494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3652353" y="920934"/>
                <a:ext cx="2423990" cy="933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385350" y="920756"/>
                <a:ext cx="957995" cy="933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2133997" y="4101860"/>
              <a:ext cx="56380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800"/>
              </a:pPr>
              <a:endParaRPr lang="en-US" altLang="ko-KR" sz="2215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7045FF-A895-42C0-A2AC-B83C7B10BA49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다리꼴 17">
            <a:extLst>
              <a:ext uri="{FF2B5EF4-FFF2-40B4-BE49-F238E27FC236}">
                <a16:creationId xmlns:a16="http://schemas.microsoft.com/office/drawing/2014/main" id="{EF7A5DE9-CB29-4C09-9E99-62C91796BFA7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F6239DA2-6041-4A56-B637-F8C214397CCA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다리꼴 19">
            <a:extLst>
              <a:ext uri="{FF2B5EF4-FFF2-40B4-BE49-F238E27FC236}">
                <a16:creationId xmlns:a16="http://schemas.microsoft.com/office/drawing/2014/main" id="{2F958A38-382F-439F-BA5C-BB11F5A5B396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사다리꼴 20">
            <a:extLst>
              <a:ext uri="{FF2B5EF4-FFF2-40B4-BE49-F238E27FC236}">
                <a16:creationId xmlns:a16="http://schemas.microsoft.com/office/drawing/2014/main" id="{ECA4968E-CC3F-4A4E-8510-8ED06E79D7F6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A603023A-8052-478D-A1EE-E7E2EBBC59C7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3BDBF0-4F78-46BB-A0D5-4D4F4A0BFCE6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B8C073-712E-4025-AB2D-76831A8C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4" name="Google Shape;42;p4">
            <a:extLst>
              <a:ext uri="{FF2B5EF4-FFF2-40B4-BE49-F238E27FC236}">
                <a16:creationId xmlns:a16="http://schemas.microsoft.com/office/drawing/2014/main" id="{BD5C804A-5B13-496A-91A2-ADFA8262EF75}"/>
              </a:ext>
            </a:extLst>
          </p:cNvPr>
          <p:cNvSpPr/>
          <p:nvPr/>
        </p:nvSpPr>
        <p:spPr>
          <a:xfrm>
            <a:off x="-53159" y="2370036"/>
            <a:ext cx="12191998" cy="116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492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</a:t>
            </a:r>
            <a:r>
              <a:rPr lang="ko-KR" altLang="en-US" sz="492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  <a:endParaRPr lang="en-US" sz="4923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90C53F62-4E88-46FB-B5C5-ED94F3FB4124}"/>
              </a:ext>
            </a:extLst>
          </p:cNvPr>
          <p:cNvSpPr/>
          <p:nvPr/>
        </p:nvSpPr>
        <p:spPr>
          <a:xfrm>
            <a:off x="5137131" y="3708434"/>
            <a:ext cx="1898282" cy="484416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50D48AC2-AE79-4251-B802-26F8BB36F487}"/>
              </a:ext>
            </a:extLst>
          </p:cNvPr>
          <p:cNvSpPr/>
          <p:nvPr/>
        </p:nvSpPr>
        <p:spPr>
          <a:xfrm>
            <a:off x="6928716" y="3701238"/>
            <a:ext cx="1898282" cy="484416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사이트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F98FD150-9A4A-4283-BBDF-05AE4307FAF5}"/>
              </a:ext>
            </a:extLst>
          </p:cNvPr>
          <p:cNvSpPr/>
          <p:nvPr/>
        </p:nvSpPr>
        <p:spPr>
          <a:xfrm>
            <a:off x="3345546" y="3695235"/>
            <a:ext cx="1898282" cy="484416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처리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3523F1-75E1-4894-A74D-230DD194F0A2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730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1349392" y="4486001"/>
            <a:ext cx="9801451" cy="79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endParaRPr lang="en-US" altLang="ko-KR" sz="2215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D84B4A-B068-4076-B0D2-1C8F79180967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2E0F1CD-522C-4F5F-9191-9C4E69D2FE91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33E5E904-F310-4119-BA2F-73637C6FDB47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FF633E1F-4F3F-4B24-9913-07B173A90EE1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AD59D70D-ECDF-4074-A96F-3F008C690DCD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74264A35-94A2-481E-B1C0-A0A9F939D894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12DB58-F099-43D5-A056-33E95CFE1631}"/>
              </a:ext>
            </a:extLst>
          </p:cNvPr>
          <p:cNvSpPr txBox="1"/>
          <p:nvPr/>
        </p:nvSpPr>
        <p:spPr>
          <a:xfrm>
            <a:off x="211959" y="3978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3DF306-4943-44E6-A29D-E8259130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AE0C88DC-BF33-4F96-BA3C-F9A7B906456A}"/>
              </a:ext>
            </a:extLst>
          </p:cNvPr>
          <p:cNvSpPr txBox="1">
            <a:spLocks/>
          </p:cNvSpPr>
          <p:nvPr/>
        </p:nvSpPr>
        <p:spPr>
          <a:xfrm>
            <a:off x="3150536" y="5265892"/>
            <a:ext cx="6468288" cy="523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5425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CNN(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합성곱신경망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4818AE-9C64-43AC-BDB7-4C493053D462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934AC1-15B2-4315-9592-87B65B3067A8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82AD7F5B-9B61-40E0-8D10-21570FE0DF85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B0D63001-012F-4D38-B6BE-2C600A8D5707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77FEA4B7-C577-44D4-B964-E2CD990350C1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B35357B-4F29-4DA6-8E30-92F4DBE1A30F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9EDDDE05-8B10-4347-8A63-8DF0390AE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1" y="1957688"/>
            <a:ext cx="5308976" cy="294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순서도: 판단 29">
            <a:extLst>
              <a:ext uri="{FF2B5EF4-FFF2-40B4-BE49-F238E27FC236}">
                <a16:creationId xmlns:a16="http://schemas.microsoft.com/office/drawing/2014/main" id="{4F3C65A9-7E95-C54E-BF38-04C5AE3411B6}"/>
              </a:ext>
            </a:extLst>
          </p:cNvPr>
          <p:cNvSpPr/>
          <p:nvPr/>
        </p:nvSpPr>
        <p:spPr>
          <a:xfrm>
            <a:off x="839809" y="1184702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BD643D-522C-484E-A1B0-FC1D2D883C59}"/>
              </a:ext>
            </a:extLst>
          </p:cNvPr>
          <p:cNvSpPr txBox="1"/>
          <p:nvPr/>
        </p:nvSpPr>
        <p:spPr>
          <a:xfrm>
            <a:off x="1139425" y="1042879"/>
            <a:ext cx="2393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R-CNN </a:t>
            </a:r>
            <a:endPara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363720A3-A0C1-5645-858D-4C87F18CF31D}"/>
              </a:ext>
            </a:extLst>
          </p:cNvPr>
          <p:cNvSpPr txBox="1">
            <a:spLocks/>
          </p:cNvSpPr>
          <p:nvPr/>
        </p:nvSpPr>
        <p:spPr>
          <a:xfrm>
            <a:off x="3150536" y="5977701"/>
            <a:ext cx="7198654" cy="523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5425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box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이용하던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faster R-CNN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발전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57B3FF0-6B10-43E2-8A0D-D6777C3D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54186"/>
            <a:ext cx="5797165" cy="32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99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8D84B4A-B068-4076-B0D2-1C8F79180967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2E0F1CD-522C-4F5F-9191-9C4E69D2FE91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33E5E904-F310-4119-BA2F-73637C6FDB47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FF633E1F-4F3F-4B24-9913-07B173A90EE1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AD59D70D-ECDF-4074-A96F-3F008C690DCD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74264A35-94A2-481E-B1C0-A0A9F939D894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3DF306-4943-44E6-A29D-E8259130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4818AE-9C64-43AC-BDB7-4C493053D462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934AC1-15B2-4315-9592-87B65B3067A8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82AD7F5B-9B61-40E0-8D10-21570FE0DF85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B0D63001-012F-4D38-B6BE-2C600A8D5707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77FEA4B7-C577-44D4-B964-E2CD990350C1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B35357B-4F29-4DA6-8E30-92F4DBE1A30F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0F489F50-A733-48FE-A52E-B1D650623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10691" r="-949" b="-452"/>
          <a:stretch/>
        </p:blipFill>
        <p:spPr bwMode="auto">
          <a:xfrm>
            <a:off x="6384680" y="2011496"/>
            <a:ext cx="5017112" cy="334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466EDB-B967-6B45-91EF-8C22638EF1C2}"/>
              </a:ext>
            </a:extLst>
          </p:cNvPr>
          <p:cNvSpPr txBox="1"/>
          <p:nvPr/>
        </p:nvSpPr>
        <p:spPr>
          <a:xfrm>
            <a:off x="211959" y="3978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</a:p>
        </p:txBody>
      </p:sp>
      <p:sp>
        <p:nvSpPr>
          <p:cNvPr id="23" name="순서도: 판단 29">
            <a:extLst>
              <a:ext uri="{FF2B5EF4-FFF2-40B4-BE49-F238E27FC236}">
                <a16:creationId xmlns:a16="http://schemas.microsoft.com/office/drawing/2014/main" id="{05D25084-9521-0546-BF40-DEF7F701F606}"/>
              </a:ext>
            </a:extLst>
          </p:cNvPr>
          <p:cNvSpPr/>
          <p:nvPr/>
        </p:nvSpPr>
        <p:spPr>
          <a:xfrm>
            <a:off x="839809" y="1184702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9B72FE-C640-2E45-8439-444E7C4CB78A}"/>
              </a:ext>
            </a:extLst>
          </p:cNvPr>
          <p:cNvSpPr txBox="1"/>
          <p:nvPr/>
        </p:nvSpPr>
        <p:spPr>
          <a:xfrm>
            <a:off x="1139425" y="1042879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R-CNN </a:t>
            </a:r>
            <a:endPara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695F70-06FE-44FE-9E60-057D5D980F7D}"/>
              </a:ext>
            </a:extLst>
          </p:cNvPr>
          <p:cNvSpPr/>
          <p:nvPr/>
        </p:nvSpPr>
        <p:spPr>
          <a:xfrm>
            <a:off x="1967390" y="5802295"/>
            <a:ext cx="7396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5425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픽셀 단위까지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Mask R-CNN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82A955CF-93BC-4067-A078-69D76B131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2"/>
          <a:stretch/>
        </p:blipFill>
        <p:spPr bwMode="auto">
          <a:xfrm>
            <a:off x="1410075" y="1906106"/>
            <a:ext cx="4372732" cy="355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5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5B27C2D4-3547-4502-9E1E-4D6F9E55DF68}"/>
              </a:ext>
            </a:extLst>
          </p:cNvPr>
          <p:cNvSpPr/>
          <p:nvPr/>
        </p:nvSpPr>
        <p:spPr>
          <a:xfrm>
            <a:off x="758773" y="1755766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41E1CAA3-8107-4CA2-A94F-94CF3A4C916D}"/>
              </a:ext>
            </a:extLst>
          </p:cNvPr>
          <p:cNvSpPr txBox="1">
            <a:spLocks/>
          </p:cNvSpPr>
          <p:nvPr/>
        </p:nvSpPr>
        <p:spPr>
          <a:xfrm>
            <a:off x="1039427" y="1654935"/>
            <a:ext cx="11003086" cy="3209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 </a:t>
            </a:r>
            <a:endParaRPr lang="en-US" altLang="ko-KR" sz="1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 </a:t>
            </a:r>
            <a:r>
              <a:rPr lang="en-US" altLang="ko-KR" sz="1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Colaboratory</a:t>
            </a:r>
            <a:endParaRPr lang="en-US" altLang="ko-KR" sz="1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3.6</a:t>
            </a:r>
          </a:p>
          <a:p>
            <a:pPr>
              <a:lnSpc>
                <a:spcPct val="120000"/>
              </a:lnSpc>
            </a:pPr>
            <a:r>
              <a:rPr lang="en-US" altLang="ko-KR" sz="1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</a:t>
            </a:r>
            <a:r>
              <a:rPr lang="en-US" altLang="ko-KR" sz="1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Keras</a:t>
            </a:r>
            <a:endParaRPr lang="en-US" altLang="ko-KR" sz="11200" dirty="0">
              <a:latin typeface="나눔스퀘어 Bold" panose="020B0600000101010101" pitchFamily="50" charset="-127"/>
              <a:ea typeface="나눔스퀘어 ExtraBold" panose="020B0600000101010101" pitchFamily="50" charset="-127"/>
            </a:endParaRPr>
          </a:p>
          <a:p>
            <a:pPr marL="62527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62527" indent="0">
              <a:buFont typeface="Arial" panose="020B0604020202020204" pitchFamily="34" charset="0"/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ExtraBold" panose="020B0600000101010101" pitchFamily="50" charset="-127"/>
            </a:endParaRPr>
          </a:p>
          <a:p>
            <a:pPr marL="62527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8DEE4F-F197-461A-99E9-C05178F46A61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1FCBC910-5ECA-4178-974B-8FBEDFB7BC53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B40D5DEA-5834-42C0-A532-B4902DD6C7B7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C6D22423-FA55-4BCB-8689-7BA1E44D3AB8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92B18012-224E-4791-98C4-3C020E291960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id="{2C23E06E-E815-4C7B-98E3-F0CA0E125767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C99AD5-51BF-4576-9382-52579B7D7119}"/>
              </a:ext>
            </a:extLst>
          </p:cNvPr>
          <p:cNvSpPr txBox="1"/>
          <p:nvPr/>
        </p:nvSpPr>
        <p:spPr>
          <a:xfrm>
            <a:off x="157756" y="47878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환경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77057F-82D5-46F2-B57C-411E4151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A28B2E-328D-4BDF-9F95-B695424B7A38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0FD19D-A728-40D0-8373-31206463FBC9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sp>
        <p:nvSpPr>
          <p:cNvPr id="41" name="사다리꼴 40">
            <a:extLst>
              <a:ext uri="{FF2B5EF4-FFF2-40B4-BE49-F238E27FC236}">
                <a16:creationId xmlns:a16="http://schemas.microsoft.com/office/drawing/2014/main" id="{B82F5858-9FD4-475E-840B-0A61E82F35D3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사다리꼴 41">
            <a:extLst>
              <a:ext uri="{FF2B5EF4-FFF2-40B4-BE49-F238E27FC236}">
                <a16:creationId xmlns:a16="http://schemas.microsoft.com/office/drawing/2014/main" id="{E61B3E9C-F0FD-4FFF-A2CD-1D3ADE038EE1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사다리꼴 42">
            <a:extLst>
              <a:ext uri="{FF2B5EF4-FFF2-40B4-BE49-F238E27FC236}">
                <a16:creationId xmlns:a16="http://schemas.microsoft.com/office/drawing/2014/main" id="{EDCDEA7A-B65C-4736-97FA-4496ECE616B5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941E0F0-2F04-4785-B4CA-AA9471BEF536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22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1F40F78-FA83-4062-AD5C-FA2F3DC4716D}"/>
              </a:ext>
            </a:extLst>
          </p:cNvPr>
          <p:cNvSpPr/>
          <p:nvPr/>
        </p:nvSpPr>
        <p:spPr>
          <a:xfrm>
            <a:off x="0" y="0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97FE3B-4993-43D7-B1DA-83E8F261F7ED}"/>
              </a:ext>
            </a:extLst>
          </p:cNvPr>
          <p:cNvSpPr/>
          <p:nvPr/>
        </p:nvSpPr>
        <p:spPr>
          <a:xfrm>
            <a:off x="0" y="6195270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F972D-D5BB-4DA6-B605-D2BC0A335EC1}"/>
              </a:ext>
            </a:extLst>
          </p:cNvPr>
          <p:cNvSpPr txBox="1"/>
          <p:nvPr/>
        </p:nvSpPr>
        <p:spPr>
          <a:xfrm>
            <a:off x="1707784" y="2152538"/>
            <a:ext cx="495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및 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95230-58AB-48CE-B22A-160CFCC3608E}"/>
              </a:ext>
            </a:extLst>
          </p:cNvPr>
          <p:cNvSpPr txBox="1"/>
          <p:nvPr/>
        </p:nvSpPr>
        <p:spPr>
          <a:xfrm>
            <a:off x="1729180" y="2898053"/>
            <a:ext cx="495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D1755-FB38-4BDC-BB32-2591FAAF5D97}"/>
              </a:ext>
            </a:extLst>
          </p:cNvPr>
          <p:cNvSpPr txBox="1"/>
          <p:nvPr/>
        </p:nvSpPr>
        <p:spPr>
          <a:xfrm>
            <a:off x="1729180" y="3643568"/>
            <a:ext cx="495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9DB729-0523-43A8-B47C-64FDF32358AA}"/>
              </a:ext>
            </a:extLst>
          </p:cNvPr>
          <p:cNvSpPr txBox="1"/>
          <p:nvPr/>
        </p:nvSpPr>
        <p:spPr>
          <a:xfrm>
            <a:off x="1729180" y="4389083"/>
            <a:ext cx="495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210DE-8854-48BB-9D07-E71A8644DE96}"/>
              </a:ext>
            </a:extLst>
          </p:cNvPr>
          <p:cNvSpPr txBox="1"/>
          <p:nvPr/>
        </p:nvSpPr>
        <p:spPr>
          <a:xfrm>
            <a:off x="1729180" y="5134600"/>
            <a:ext cx="495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1CE6A-74BD-440A-A207-24EB65DB5087}"/>
              </a:ext>
            </a:extLst>
          </p:cNvPr>
          <p:cNvSpPr txBox="1"/>
          <p:nvPr/>
        </p:nvSpPr>
        <p:spPr>
          <a:xfrm>
            <a:off x="1054346" y="948636"/>
            <a:ext cx="2808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목     차</a:t>
            </a: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57122CEE-2667-42A2-830F-24ECFE8FE61F}"/>
              </a:ext>
            </a:extLst>
          </p:cNvPr>
          <p:cNvSpPr/>
          <p:nvPr/>
        </p:nvSpPr>
        <p:spPr>
          <a:xfrm flipV="1">
            <a:off x="1527865" y="3085904"/>
            <a:ext cx="106790" cy="108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3F967C76-7121-4A02-B461-380D32F40FD2}"/>
              </a:ext>
            </a:extLst>
          </p:cNvPr>
          <p:cNvSpPr/>
          <p:nvPr/>
        </p:nvSpPr>
        <p:spPr>
          <a:xfrm flipV="1">
            <a:off x="1529888" y="2331927"/>
            <a:ext cx="111600" cy="11083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951D85B-4531-4598-8D61-234154294266}"/>
              </a:ext>
            </a:extLst>
          </p:cNvPr>
          <p:cNvSpPr/>
          <p:nvPr/>
        </p:nvSpPr>
        <p:spPr>
          <a:xfrm flipV="1">
            <a:off x="1527865" y="3839881"/>
            <a:ext cx="106790" cy="108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6F248EA-EC7C-40E0-B112-8367ADBE15A2}"/>
              </a:ext>
            </a:extLst>
          </p:cNvPr>
          <p:cNvSpPr/>
          <p:nvPr/>
        </p:nvSpPr>
        <p:spPr>
          <a:xfrm flipV="1">
            <a:off x="1527865" y="4593858"/>
            <a:ext cx="106790" cy="108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07DBDCC5-DD62-48A0-8180-9A6D912B1B77}"/>
              </a:ext>
            </a:extLst>
          </p:cNvPr>
          <p:cNvSpPr/>
          <p:nvPr/>
        </p:nvSpPr>
        <p:spPr>
          <a:xfrm flipV="1">
            <a:off x="1529888" y="5347834"/>
            <a:ext cx="106790" cy="108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B8F2ED5-6451-45FE-9C11-09CFFAEB1852}"/>
              </a:ext>
            </a:extLst>
          </p:cNvPr>
          <p:cNvCxnSpPr>
            <a:cxnSpLocks/>
          </p:cNvCxnSpPr>
          <p:nvPr/>
        </p:nvCxnSpPr>
        <p:spPr>
          <a:xfrm>
            <a:off x="-8389" y="6223414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BFBF032-29B7-44C4-8E15-FAC7A5489CCB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8EBD27-3F61-4C2D-93C8-B9092FCDB083}"/>
              </a:ext>
            </a:extLst>
          </p:cNvPr>
          <p:cNvCxnSpPr>
            <a:cxnSpLocks/>
          </p:cNvCxnSpPr>
          <p:nvPr/>
        </p:nvCxnSpPr>
        <p:spPr>
          <a:xfrm flipV="1">
            <a:off x="984493" y="1695509"/>
            <a:ext cx="1927605" cy="24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658B7B-9E10-4575-AE6D-187826F33203}"/>
              </a:ext>
            </a:extLst>
          </p:cNvPr>
          <p:cNvSpPr/>
          <p:nvPr/>
        </p:nvSpPr>
        <p:spPr>
          <a:xfrm>
            <a:off x="4445775" y="6281051"/>
            <a:ext cx="3363932" cy="52322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2019. 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할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푼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리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all rights reserved.</a:t>
            </a:r>
            <a:endParaRPr lang="ko-KR" altLang="en-US" sz="1100" dirty="0">
              <a:solidFill>
                <a:schemeClr val="bg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08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37B8408-8A93-4CC9-9CCD-DAEC8630310C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3FE6231E-63E3-4E42-9DDB-A198FD268706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6F35C277-0CC1-405D-A6AC-50AF4C216D5A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B9D19C6E-1A97-459B-A355-41DBF0622E3B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B862B7C4-9825-4423-A39A-AD0A41626E51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17B6BFEE-B20A-47EE-B09E-8FC6784ECFB5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09413-332F-4C1B-860C-3CC301EBCD20}"/>
              </a:ext>
            </a:extLst>
          </p:cNvPr>
          <p:cNvSpPr txBox="1"/>
          <p:nvPr/>
        </p:nvSpPr>
        <p:spPr>
          <a:xfrm>
            <a:off x="962859" y="1309281"/>
            <a:ext cx="3979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Transfer Learning</a:t>
            </a:r>
            <a:endPara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6DB3CE46-6863-42A4-BFE6-BDC002097DEF}"/>
              </a:ext>
            </a:extLst>
          </p:cNvPr>
          <p:cNvSpPr/>
          <p:nvPr/>
        </p:nvSpPr>
        <p:spPr>
          <a:xfrm>
            <a:off x="1172858" y="3736053"/>
            <a:ext cx="3769711" cy="1113710"/>
          </a:xfrm>
          <a:prstGeom prst="flowChartAlternate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R-CNN</a:t>
            </a:r>
            <a:endParaRPr lang="ko-KR" altLang="en-US" sz="29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40A1070-037E-4BF8-A66B-F2BE08BC7E72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057714" y="4849763"/>
            <a:ext cx="0" cy="72751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268F993-9EA8-4231-AB2E-B84FC3170984}"/>
              </a:ext>
            </a:extLst>
          </p:cNvPr>
          <p:cNvSpPr/>
          <p:nvPr/>
        </p:nvSpPr>
        <p:spPr>
          <a:xfrm>
            <a:off x="2363602" y="5648679"/>
            <a:ext cx="1365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A342F5-752F-4773-A906-FD91BDDB0D16}"/>
              </a:ext>
            </a:extLst>
          </p:cNvPr>
          <p:cNvSpPr/>
          <p:nvPr/>
        </p:nvSpPr>
        <p:spPr>
          <a:xfrm>
            <a:off x="1420880" y="2806025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9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Input</a:t>
            </a:r>
            <a:endParaRPr lang="en-US" altLang="ko-KR" b="0" i="0" dirty="0">
              <a:solidFill>
                <a:srgbClr val="24292E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C21C9A-041C-42F3-AA47-8EA9A36795AB}"/>
              </a:ext>
            </a:extLst>
          </p:cNvPr>
          <p:cNvSpPr/>
          <p:nvPr/>
        </p:nvSpPr>
        <p:spPr>
          <a:xfrm>
            <a:off x="2387486" y="2734143"/>
            <a:ext cx="2555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i="1" dirty="0">
                <a:solidFill>
                  <a:srgbClr val="E56C5E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en-US" altLang="ko-KR" sz="2000" b="1" i="1" dirty="0">
                <a:solidFill>
                  <a:srgbClr val="E56C5E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MS COCO weight </a:t>
            </a:r>
            <a:r>
              <a:rPr lang="en-US" altLang="ko-KR" sz="2400" b="1" i="1" dirty="0">
                <a:solidFill>
                  <a:srgbClr val="E56C5E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”</a:t>
            </a:r>
            <a:endParaRPr lang="en-US" altLang="ko-KR" i="0" dirty="0">
              <a:effectLst/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C2E79C6-0E6C-4144-AC96-CC0668F17E27}"/>
              </a:ext>
            </a:extLst>
          </p:cNvPr>
          <p:cNvCxnSpPr>
            <a:cxnSpLocks/>
          </p:cNvCxnSpPr>
          <p:nvPr/>
        </p:nvCxnSpPr>
        <p:spPr>
          <a:xfrm>
            <a:off x="1785724" y="3249295"/>
            <a:ext cx="0" cy="45818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F16C629-24CE-4600-BD62-B3387F572423}"/>
              </a:ext>
            </a:extLst>
          </p:cNvPr>
          <p:cNvCxnSpPr>
            <a:cxnSpLocks/>
          </p:cNvCxnSpPr>
          <p:nvPr/>
        </p:nvCxnSpPr>
        <p:spPr>
          <a:xfrm>
            <a:off x="3657831" y="3210641"/>
            <a:ext cx="0" cy="46382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188F3E-29C5-4617-AD3B-BC07C28A25E4}"/>
              </a:ext>
            </a:extLst>
          </p:cNvPr>
          <p:cNvSpPr/>
          <p:nvPr/>
        </p:nvSpPr>
        <p:spPr>
          <a:xfrm>
            <a:off x="5984189" y="3573603"/>
            <a:ext cx="5254774" cy="20750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F70A3DBB-40B3-4C4A-8456-0DF167E9D7C0}"/>
              </a:ext>
            </a:extLst>
          </p:cNvPr>
          <p:cNvSpPr txBox="1">
            <a:spLocks/>
          </p:cNvSpPr>
          <p:nvPr/>
        </p:nvSpPr>
        <p:spPr>
          <a:xfrm>
            <a:off x="6656827" y="4610786"/>
            <a:ext cx="4138651" cy="523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525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새로운 문제를 빠르고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효율적으로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62525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예측율을 높임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3742DBFA-15C8-45C8-9500-C42F4AB67AC7}"/>
              </a:ext>
            </a:extLst>
          </p:cNvPr>
          <p:cNvSpPr/>
          <p:nvPr/>
        </p:nvSpPr>
        <p:spPr>
          <a:xfrm>
            <a:off x="715087" y="1448166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1A24C9A-2185-4F15-88FA-051EAF1B4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29">
            <a:off x="6188372" y="3922786"/>
            <a:ext cx="456561" cy="45656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9A23E01-9C73-43C9-80CC-C39B3F1FD8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29">
            <a:off x="6188372" y="4608206"/>
            <a:ext cx="456561" cy="4565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0E8940B-2EC3-460D-97DD-BA7230298E88}"/>
              </a:ext>
            </a:extLst>
          </p:cNvPr>
          <p:cNvSpPr txBox="1"/>
          <p:nvPr/>
        </p:nvSpPr>
        <p:spPr>
          <a:xfrm>
            <a:off x="6656827" y="3939278"/>
            <a:ext cx="4333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525" indent="0">
              <a:lnSpc>
                <a:spcPct val="100000"/>
              </a:lnSpc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신경망이 이미 알고 있는 지식을 활용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3A036A-BFEE-4468-A483-B77D0E54A15A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7FE436-CFFB-4904-BA7E-5441AF671556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sp>
        <p:nvSpPr>
          <p:cNvPr id="46" name="사다리꼴 45">
            <a:extLst>
              <a:ext uri="{FF2B5EF4-FFF2-40B4-BE49-F238E27FC236}">
                <a16:creationId xmlns:a16="http://schemas.microsoft.com/office/drawing/2014/main" id="{BF3616F3-3156-4DDA-AEF9-765C206DC6D0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사다리꼴 46">
            <a:extLst>
              <a:ext uri="{FF2B5EF4-FFF2-40B4-BE49-F238E27FC236}">
                <a16:creationId xmlns:a16="http://schemas.microsoft.com/office/drawing/2014/main" id="{85BE2367-060C-48E6-8B66-0AD3484EFEBD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다리꼴 47">
            <a:extLst>
              <a:ext uri="{FF2B5EF4-FFF2-40B4-BE49-F238E27FC236}">
                <a16:creationId xmlns:a16="http://schemas.microsoft.com/office/drawing/2014/main" id="{F04431A3-169D-47B4-BC7E-BE66290B405A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57D9D21-547F-441D-B2F9-B41B7C692F6E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A50F3F-4FF7-0A47-A063-CA0CB526F5EC}"/>
              </a:ext>
            </a:extLst>
          </p:cNvPr>
          <p:cNvSpPr txBox="1"/>
          <p:nvPr/>
        </p:nvSpPr>
        <p:spPr>
          <a:xfrm>
            <a:off x="157756" y="4787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방법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EAEF84-24EB-744D-8E6A-517CA96682F3}"/>
              </a:ext>
            </a:extLst>
          </p:cNvPr>
          <p:cNvSpPr/>
          <p:nvPr/>
        </p:nvSpPr>
        <p:spPr>
          <a:xfrm>
            <a:off x="1174260" y="1978160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-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기존 학습된 모델을 사용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F85982B6-C38C-4125-90E6-897BCE72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7F402D-AE30-4D59-82A2-922052A8680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92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1349392" y="4122104"/>
            <a:ext cx="9801451" cy="79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endParaRPr lang="en-US" altLang="ko-KR" sz="2215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3DB0C6-0ED9-4B95-A6EB-0A133AC0A475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DE90C10A-4A97-4826-811B-B08DD94BAA9C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56F84B15-F341-46B9-AAE1-9B3A95D6DF75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2C1C141-839E-4920-AABD-27C95659E369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2CDA24AE-CA3D-43BA-97F7-860B11A2F20C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0927D6B4-DAB9-4ED6-A632-3AE337DB094B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6FE96E-41D4-4F7A-BFAF-8B9CFE753EC6}"/>
              </a:ext>
            </a:extLst>
          </p:cNvPr>
          <p:cNvSpPr txBox="1"/>
          <p:nvPr/>
        </p:nvSpPr>
        <p:spPr>
          <a:xfrm>
            <a:off x="137603" y="55135"/>
            <a:ext cx="210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Tuning</a:t>
            </a:r>
            <a:endParaRPr lang="ko-KR" altLang="en-US" sz="2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3361A5-7209-4CFC-A756-4172A904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47616C-594A-4266-9193-0836D8B5A64D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2C9786-0BD2-49E5-93BC-9627D7E14B7A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165B8513-07C7-4EA4-A699-B5C19107AF83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CF8BF1CA-6A19-4800-9FD0-B117F81453EA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E4BFA7EB-EC41-40B0-875B-83387F4A3CAA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180FD7A-6057-43E8-B860-18E328139689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C04D12F-93A4-4E1B-B267-B84C4017F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88242" r="53016" b="-673"/>
          <a:stretch/>
        </p:blipFill>
        <p:spPr>
          <a:xfrm>
            <a:off x="565413" y="5870453"/>
            <a:ext cx="3891385" cy="67251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BE4BC-3E38-4596-AEEB-B7A1ED0FB202}"/>
              </a:ext>
            </a:extLst>
          </p:cNvPr>
          <p:cNvSpPr/>
          <p:nvPr/>
        </p:nvSpPr>
        <p:spPr>
          <a:xfrm>
            <a:off x="489379" y="2010406"/>
            <a:ext cx="2081339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0.01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EF2CD4A-59EB-4ED7-9AC7-3C514842A493}"/>
              </a:ext>
            </a:extLst>
          </p:cNvPr>
          <p:cNvCxnSpPr>
            <a:cxnSpLocks/>
          </p:cNvCxnSpPr>
          <p:nvPr/>
        </p:nvCxnSpPr>
        <p:spPr>
          <a:xfrm flipH="1">
            <a:off x="565414" y="1982813"/>
            <a:ext cx="5106388" cy="0"/>
          </a:xfrm>
          <a:prstGeom prst="line">
            <a:avLst/>
          </a:prstGeom>
          <a:ln w="38100">
            <a:solidFill>
              <a:srgbClr val="9F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1FD77D56-4C18-4B4D-9CCF-372E3EAA82F4}"/>
              </a:ext>
            </a:extLst>
          </p:cNvPr>
          <p:cNvSpPr txBox="1">
            <a:spLocks/>
          </p:cNvSpPr>
          <p:nvPr/>
        </p:nvSpPr>
        <p:spPr>
          <a:xfrm>
            <a:off x="8726450" y="901734"/>
            <a:ext cx="2976171" cy="43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8277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B4E0E7-1F38-470F-910B-44BADD661A5F}"/>
                  </a:ext>
                </a:extLst>
              </p:cNvPr>
              <p:cNvSpPr txBox="1"/>
              <p:nvPr/>
            </p:nvSpPr>
            <p:spPr>
              <a:xfrm>
                <a:off x="9922039" y="863000"/>
                <a:ext cx="2071721" cy="435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𝑃𝑟𝑒𝑐𝑖𝑠𝑖𝑜𝑛</m:t>
                              </m:r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𝑅𝑒𝑐𝑎𝑙𝑙</m:t>
                              </m:r>
                            </m:num>
                            <m:den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B4E0E7-1F38-470F-910B-44BADD661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039" y="863000"/>
                <a:ext cx="2071721" cy="435697"/>
              </a:xfrm>
              <a:prstGeom prst="rect">
                <a:avLst/>
              </a:prstGeom>
              <a:blipFill>
                <a:blip r:embed="rId4"/>
                <a:stretch>
                  <a:fillRect l="-24189" t="-177465" r="-590" b="-266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BFA8A5-25DD-436E-9AB1-A2B24C14C443}"/>
              </a:ext>
            </a:extLst>
          </p:cNvPr>
          <p:cNvSpPr/>
          <p:nvPr/>
        </p:nvSpPr>
        <p:spPr>
          <a:xfrm>
            <a:off x="2337932" y="6182520"/>
            <a:ext cx="1722266" cy="405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0.9522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3E4F4D-C0A6-403F-A7DD-8FB4C9B5BADA}"/>
              </a:ext>
            </a:extLst>
          </p:cNvPr>
          <p:cNvSpPr/>
          <p:nvPr/>
        </p:nvSpPr>
        <p:spPr>
          <a:xfrm>
            <a:off x="614145" y="5870454"/>
            <a:ext cx="830425" cy="167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98BB852-4ED2-4725-9050-D6717FAA0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3" y="1473509"/>
            <a:ext cx="4562475" cy="37147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96D60C-5DFF-4714-9DC5-FC85C21EBC66}"/>
              </a:ext>
            </a:extLst>
          </p:cNvPr>
          <p:cNvSpPr/>
          <p:nvPr/>
        </p:nvSpPr>
        <p:spPr>
          <a:xfrm>
            <a:off x="489379" y="742870"/>
            <a:ext cx="3442289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Rate : 0.1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A7E1A9-03EA-41D4-85B9-79B164739A7D}"/>
              </a:ext>
            </a:extLst>
          </p:cNvPr>
          <p:cNvSpPr/>
          <p:nvPr/>
        </p:nvSpPr>
        <p:spPr>
          <a:xfrm>
            <a:off x="551035" y="4350467"/>
            <a:ext cx="2300951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0.001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32EE839-F228-4787-A2A0-3689FCD27195}"/>
              </a:ext>
            </a:extLst>
          </p:cNvPr>
          <p:cNvSpPr/>
          <p:nvPr/>
        </p:nvSpPr>
        <p:spPr>
          <a:xfrm>
            <a:off x="6463326" y="2047869"/>
            <a:ext cx="2964594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leakyRelu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0.01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6141034-8320-44FE-B623-0A4B5AA2D326}"/>
              </a:ext>
            </a:extLst>
          </p:cNvPr>
          <p:cNvGrpSpPr/>
          <p:nvPr/>
        </p:nvGrpSpPr>
        <p:grpSpPr>
          <a:xfrm>
            <a:off x="6336319" y="5959339"/>
            <a:ext cx="4200525" cy="579573"/>
            <a:chOff x="6437613" y="5787628"/>
            <a:chExt cx="4200525" cy="579573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1A9388C-ED39-4B06-A96C-3BD7A788C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697" b="1417"/>
            <a:stretch/>
          </p:blipFill>
          <p:spPr>
            <a:xfrm>
              <a:off x="6437613" y="5787628"/>
              <a:ext cx="4200525" cy="579573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A6F3507-468F-480D-82B4-5BB8DDC7C3F8}"/>
                </a:ext>
              </a:extLst>
            </p:cNvPr>
            <p:cNvSpPr/>
            <p:nvPr/>
          </p:nvSpPr>
          <p:spPr>
            <a:xfrm>
              <a:off x="6765873" y="5802485"/>
              <a:ext cx="830425" cy="1679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23275E0-EC74-4B83-8983-BF6F5B313CE0}"/>
              </a:ext>
            </a:extLst>
          </p:cNvPr>
          <p:cNvSpPr/>
          <p:nvPr/>
        </p:nvSpPr>
        <p:spPr>
          <a:xfrm>
            <a:off x="8271649" y="6280267"/>
            <a:ext cx="1741716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0.9782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CB9EFD-0AAE-4A8E-A66B-DFC71630FED7}"/>
              </a:ext>
            </a:extLst>
          </p:cNvPr>
          <p:cNvSpPr/>
          <p:nvPr/>
        </p:nvSpPr>
        <p:spPr>
          <a:xfrm>
            <a:off x="6471223" y="4357078"/>
            <a:ext cx="3184205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leakyRelu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0.001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6F68B87-6D1F-4D93-AAEA-FAB44C9FD90F}"/>
              </a:ext>
            </a:extLst>
          </p:cNvPr>
          <p:cNvGrpSpPr/>
          <p:nvPr/>
        </p:nvGrpSpPr>
        <p:grpSpPr>
          <a:xfrm>
            <a:off x="6660984" y="5046732"/>
            <a:ext cx="4932865" cy="337730"/>
            <a:chOff x="573901" y="2609370"/>
            <a:chExt cx="4932865" cy="33773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C0133FB-598B-4CD6-910C-25CF7BEC6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16" b="42240"/>
            <a:stretch/>
          </p:blipFill>
          <p:spPr>
            <a:xfrm>
              <a:off x="573901" y="2609370"/>
              <a:ext cx="3984826" cy="337730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854A4F00-8B91-4582-BBDE-E03E4A12D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79" t="24031" r="577" b="50328"/>
            <a:stretch/>
          </p:blipFill>
          <p:spPr>
            <a:xfrm>
              <a:off x="4513812" y="2749148"/>
              <a:ext cx="992954" cy="149927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03102CA-03F1-4751-8E6B-592F6343CD7F}"/>
              </a:ext>
            </a:extLst>
          </p:cNvPr>
          <p:cNvGrpSpPr/>
          <p:nvPr/>
        </p:nvGrpSpPr>
        <p:grpSpPr>
          <a:xfrm>
            <a:off x="6608938" y="2694636"/>
            <a:ext cx="4962181" cy="354651"/>
            <a:chOff x="399614" y="2622236"/>
            <a:chExt cx="4962181" cy="35465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A378DA4-7921-4615-81BF-594F2371D50F}"/>
                </a:ext>
              </a:extLst>
            </p:cNvPr>
            <p:cNvGrpSpPr/>
            <p:nvPr/>
          </p:nvGrpSpPr>
          <p:grpSpPr>
            <a:xfrm>
              <a:off x="399614" y="2622236"/>
              <a:ext cx="4000890" cy="354651"/>
              <a:chOff x="1117068" y="4886653"/>
              <a:chExt cx="4000890" cy="354651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A47B689A-2032-49D2-9C43-374734C9F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628" r="67274" b="22213"/>
              <a:stretch/>
            </p:blipFill>
            <p:spPr>
              <a:xfrm>
                <a:off x="1127967" y="5053849"/>
                <a:ext cx="3989991" cy="187455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7412FFE9-783C-4D83-8D67-CFC7F02121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639" b="85989"/>
              <a:stretch/>
            </p:blipFill>
            <p:spPr>
              <a:xfrm>
                <a:off x="1117068" y="4886653"/>
                <a:ext cx="775487" cy="162536"/>
              </a:xfrm>
              <a:prstGeom prst="rect">
                <a:avLst/>
              </a:prstGeom>
            </p:spPr>
          </p:pic>
        </p:grp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D91F466F-BC77-4E53-A85D-E6DAA5323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34" t="61227" b="23270"/>
            <a:stretch/>
          </p:blipFill>
          <p:spPr>
            <a:xfrm>
              <a:off x="4293066" y="2779006"/>
              <a:ext cx="1068729" cy="179834"/>
            </a:xfrm>
            <a:prstGeom prst="rect">
              <a:avLst/>
            </a:prstGeom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D7E53A-3F8B-4CB7-8633-CDBC14B65F7F}"/>
              </a:ext>
            </a:extLst>
          </p:cNvPr>
          <p:cNvSpPr/>
          <p:nvPr/>
        </p:nvSpPr>
        <p:spPr>
          <a:xfrm>
            <a:off x="4509036" y="1637871"/>
            <a:ext cx="671090" cy="193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E2EA71F-125B-42F0-9325-A85C2F76280F}"/>
              </a:ext>
            </a:extLst>
          </p:cNvPr>
          <p:cNvSpPr/>
          <p:nvPr/>
        </p:nvSpPr>
        <p:spPr>
          <a:xfrm>
            <a:off x="4119454" y="1026977"/>
            <a:ext cx="1552348" cy="509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400" b="1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Loss:nan</a:t>
            </a:r>
            <a:endParaRPr lang="en-US" altLang="ko-KR" sz="24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9" name="그림 68" descr="스크린샷이(가) 표시된 사진&#10;&#10;자동 생성된 설명">
            <a:extLst>
              <a:ext uri="{FF2B5EF4-FFF2-40B4-BE49-F238E27FC236}">
                <a16:creationId xmlns:a16="http://schemas.microsoft.com/office/drawing/2014/main" id="{1D47B50D-286D-4E10-9974-5206AF24F9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" t="59076" r="15362" b="7039"/>
          <a:stretch/>
        </p:blipFill>
        <p:spPr>
          <a:xfrm>
            <a:off x="6630125" y="3614741"/>
            <a:ext cx="3710602" cy="509948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7D3032E3-7E4E-44BE-ABED-AD8A8AEB1BEF}"/>
              </a:ext>
            </a:extLst>
          </p:cNvPr>
          <p:cNvSpPr/>
          <p:nvPr/>
        </p:nvSpPr>
        <p:spPr>
          <a:xfrm>
            <a:off x="9845663" y="2855255"/>
            <a:ext cx="1604209" cy="162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0ADF4F8-47D0-4E52-8FA7-620AC20326E3}"/>
              </a:ext>
            </a:extLst>
          </p:cNvPr>
          <p:cNvSpPr/>
          <p:nvPr/>
        </p:nvSpPr>
        <p:spPr>
          <a:xfrm>
            <a:off x="9862021" y="5165159"/>
            <a:ext cx="1731828" cy="1776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92ACD88-6771-4C26-888A-BAF61444FF7D}"/>
              </a:ext>
            </a:extLst>
          </p:cNvPr>
          <p:cNvSpPr/>
          <p:nvPr/>
        </p:nvSpPr>
        <p:spPr>
          <a:xfrm>
            <a:off x="9884652" y="3873861"/>
            <a:ext cx="1722266" cy="405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0.8679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BFB88E-1072-463B-A441-FC5B547AC0CD}"/>
              </a:ext>
            </a:extLst>
          </p:cNvPr>
          <p:cNvSpPr/>
          <p:nvPr/>
        </p:nvSpPr>
        <p:spPr>
          <a:xfrm>
            <a:off x="8373974" y="2985923"/>
            <a:ext cx="3278783" cy="405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Loss:0.709, val_loss:0.6515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896048-CBAA-4749-ABF6-5805EE32E181}"/>
              </a:ext>
            </a:extLst>
          </p:cNvPr>
          <p:cNvSpPr/>
          <p:nvPr/>
        </p:nvSpPr>
        <p:spPr>
          <a:xfrm>
            <a:off x="8267873" y="5464893"/>
            <a:ext cx="3419847" cy="405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Loss:0.3438, val_loss:0.2759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5DBCA84D-A73B-496F-9775-CF5C564A14A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2" r="17793" b="748"/>
          <a:stretch/>
        </p:blipFill>
        <p:spPr>
          <a:xfrm>
            <a:off x="630903" y="3636779"/>
            <a:ext cx="3758488" cy="50994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4B5298E9-464A-4D47-9EB2-C023CAFEB5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37" t="57375"/>
          <a:stretch/>
        </p:blipFill>
        <p:spPr>
          <a:xfrm>
            <a:off x="4644841" y="5121654"/>
            <a:ext cx="1044065" cy="242809"/>
          </a:xfrm>
          <a:prstGeom prst="rect">
            <a:avLst/>
          </a:prstGeom>
        </p:spPr>
      </p:pic>
      <p:pic>
        <p:nvPicPr>
          <p:cNvPr id="83" name="그림 82" descr="장치, 측정기, 개체이(가) 표시된 사진&#10;&#10;자동 생성된 설명">
            <a:extLst>
              <a:ext uri="{FF2B5EF4-FFF2-40B4-BE49-F238E27FC236}">
                <a16:creationId xmlns:a16="http://schemas.microsoft.com/office/drawing/2014/main" id="{AD5DA56A-A7F7-4CDE-823E-2414D5749C8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64" b="51674"/>
          <a:stretch/>
        </p:blipFill>
        <p:spPr>
          <a:xfrm>
            <a:off x="620881" y="2698319"/>
            <a:ext cx="3979020" cy="28038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FED24D1-5D54-4995-BF4B-AD76E4FBD8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4" r="67471" b="1973"/>
          <a:stretch/>
        </p:blipFill>
        <p:spPr>
          <a:xfrm>
            <a:off x="630305" y="5007238"/>
            <a:ext cx="3965960" cy="357014"/>
          </a:xfrm>
          <a:prstGeom prst="rect">
            <a:avLst/>
          </a:prstGeom>
        </p:spPr>
      </p:pic>
      <p:pic>
        <p:nvPicPr>
          <p:cNvPr id="85" name="그림 84" descr="장치, 측정기, 개체이(가) 표시된 사진&#10;&#10;자동 생성된 설명">
            <a:extLst>
              <a:ext uri="{FF2B5EF4-FFF2-40B4-BE49-F238E27FC236}">
                <a16:creationId xmlns:a16="http://schemas.microsoft.com/office/drawing/2014/main" id="{45B21EBF-DF5B-4CD5-BA4E-B63AF040CD3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5" t="22778" b="43029"/>
          <a:stretch/>
        </p:blipFill>
        <p:spPr>
          <a:xfrm>
            <a:off x="4640994" y="2828677"/>
            <a:ext cx="1030808" cy="198390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8EBDCD6F-5307-4191-8F1D-732B57011360}"/>
              </a:ext>
            </a:extLst>
          </p:cNvPr>
          <p:cNvSpPr/>
          <p:nvPr/>
        </p:nvSpPr>
        <p:spPr>
          <a:xfrm>
            <a:off x="2337932" y="2991452"/>
            <a:ext cx="3419847" cy="405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Loss:0.7640, val_loss:0.5857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F6980BA-420A-4E06-8CE2-5F100EB0C7F1}"/>
              </a:ext>
            </a:extLst>
          </p:cNvPr>
          <p:cNvSpPr/>
          <p:nvPr/>
        </p:nvSpPr>
        <p:spPr>
          <a:xfrm>
            <a:off x="3901202" y="2787715"/>
            <a:ext cx="1746444" cy="1983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B39907E-CC73-4C0D-9357-4FBBC4BB5BF6}"/>
              </a:ext>
            </a:extLst>
          </p:cNvPr>
          <p:cNvSpPr/>
          <p:nvPr/>
        </p:nvSpPr>
        <p:spPr>
          <a:xfrm>
            <a:off x="630903" y="3610327"/>
            <a:ext cx="830425" cy="167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8D55683-F466-491A-88B9-EE69C678EE20}"/>
              </a:ext>
            </a:extLst>
          </p:cNvPr>
          <p:cNvSpPr/>
          <p:nvPr/>
        </p:nvSpPr>
        <p:spPr>
          <a:xfrm>
            <a:off x="2337932" y="3889789"/>
            <a:ext cx="1722266" cy="405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0.8953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43141ED-55F2-4C25-8087-2529F4CD5F3C}"/>
              </a:ext>
            </a:extLst>
          </p:cNvPr>
          <p:cNvSpPr/>
          <p:nvPr/>
        </p:nvSpPr>
        <p:spPr>
          <a:xfrm>
            <a:off x="3895545" y="5127001"/>
            <a:ext cx="1746444" cy="1983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F54F473-04FF-48E8-9BA6-CB41C5597902}"/>
              </a:ext>
            </a:extLst>
          </p:cNvPr>
          <p:cNvSpPr/>
          <p:nvPr/>
        </p:nvSpPr>
        <p:spPr>
          <a:xfrm>
            <a:off x="2337932" y="5384462"/>
            <a:ext cx="3419847" cy="405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Loss:0.3739, val_loss:0.3671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4AC6603-9DE4-466A-A63C-9F51334B36EC}"/>
              </a:ext>
            </a:extLst>
          </p:cNvPr>
          <p:cNvCxnSpPr>
            <a:cxnSpLocks/>
          </p:cNvCxnSpPr>
          <p:nvPr/>
        </p:nvCxnSpPr>
        <p:spPr>
          <a:xfrm flipH="1">
            <a:off x="614145" y="4350467"/>
            <a:ext cx="5106388" cy="0"/>
          </a:xfrm>
          <a:prstGeom prst="line">
            <a:avLst/>
          </a:prstGeom>
          <a:ln w="38100">
            <a:solidFill>
              <a:srgbClr val="9F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B738C52-C256-4CE0-976C-918AA6E1630E}"/>
              </a:ext>
            </a:extLst>
          </p:cNvPr>
          <p:cNvSpPr/>
          <p:nvPr/>
        </p:nvSpPr>
        <p:spPr>
          <a:xfrm>
            <a:off x="6610249" y="3609531"/>
            <a:ext cx="830425" cy="167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30EF324-0B52-493B-A280-36D3BB3FD97E}"/>
              </a:ext>
            </a:extLst>
          </p:cNvPr>
          <p:cNvCxnSpPr>
            <a:cxnSpLocks/>
          </p:cNvCxnSpPr>
          <p:nvPr/>
        </p:nvCxnSpPr>
        <p:spPr>
          <a:xfrm flipH="1">
            <a:off x="6525936" y="4350467"/>
            <a:ext cx="5106388" cy="0"/>
          </a:xfrm>
          <a:prstGeom prst="line">
            <a:avLst/>
          </a:prstGeom>
          <a:ln w="38100">
            <a:solidFill>
              <a:srgbClr val="9F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DA3A2DF2-5702-4EAF-94CB-5F13AA7B2C49}"/>
              </a:ext>
            </a:extLst>
          </p:cNvPr>
          <p:cNvCxnSpPr>
            <a:cxnSpLocks/>
          </p:cNvCxnSpPr>
          <p:nvPr/>
        </p:nvCxnSpPr>
        <p:spPr>
          <a:xfrm flipH="1">
            <a:off x="6525936" y="1966689"/>
            <a:ext cx="5106388" cy="0"/>
          </a:xfrm>
          <a:prstGeom prst="line">
            <a:avLst/>
          </a:prstGeom>
          <a:ln w="38100">
            <a:solidFill>
              <a:srgbClr val="9F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D098856-7667-4F50-83D9-B37405BEFD45}"/>
              </a:ext>
            </a:extLst>
          </p:cNvPr>
          <p:cNvCxnSpPr>
            <a:cxnSpLocks/>
          </p:cNvCxnSpPr>
          <p:nvPr/>
        </p:nvCxnSpPr>
        <p:spPr>
          <a:xfrm flipV="1">
            <a:off x="6092595" y="1982814"/>
            <a:ext cx="0" cy="4605266"/>
          </a:xfrm>
          <a:prstGeom prst="line">
            <a:avLst/>
          </a:prstGeom>
          <a:ln w="38100">
            <a:solidFill>
              <a:srgbClr val="9F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40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1349392" y="4122104"/>
            <a:ext cx="9801451" cy="79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endParaRPr lang="en-US" altLang="ko-KR" sz="2215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3DB0C6-0ED9-4B95-A6EB-0A133AC0A475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DE90C10A-4A97-4826-811B-B08DD94BAA9C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56F84B15-F341-46B9-AAE1-9B3A95D6DF75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2C1C141-839E-4920-AABD-27C95659E369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2CDA24AE-CA3D-43BA-97F7-860B11A2F20C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0927D6B4-DAB9-4ED6-A632-3AE337DB094B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6FE96E-41D4-4F7A-BFAF-8B9CFE753EC6}"/>
              </a:ext>
            </a:extLst>
          </p:cNvPr>
          <p:cNvSpPr txBox="1"/>
          <p:nvPr/>
        </p:nvSpPr>
        <p:spPr>
          <a:xfrm>
            <a:off x="137603" y="55135"/>
            <a:ext cx="210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Tuning</a:t>
            </a:r>
            <a:endParaRPr lang="ko-KR" altLang="en-US" sz="2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3361A5-7209-4CFC-A756-4172A904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47616C-594A-4266-9193-0836D8B5A64D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2C9786-0BD2-49E5-93BC-9627D7E14B7A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165B8513-07C7-4EA4-A699-B5C19107AF83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CF8BF1CA-6A19-4800-9FD0-B117F81453EA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E4BFA7EB-EC41-40B0-875B-83387F4A3CAA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180FD7A-6057-43E8-B860-18E328139689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C04D12F-93A4-4E1B-B267-B84C4017F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65990" r="53016" b="-673"/>
          <a:stretch/>
        </p:blipFill>
        <p:spPr>
          <a:xfrm>
            <a:off x="898738" y="4583774"/>
            <a:ext cx="3891385" cy="1876425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3D0F69E-C4A7-4478-B42C-EE2CD30DE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/>
          <a:stretch/>
        </p:blipFill>
        <p:spPr bwMode="auto">
          <a:xfrm>
            <a:off x="849353" y="1843779"/>
            <a:ext cx="40005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BE4BC-3E38-4596-AEEB-B7A1ED0FB202}"/>
              </a:ext>
            </a:extLst>
          </p:cNvPr>
          <p:cNvSpPr/>
          <p:nvPr/>
        </p:nvSpPr>
        <p:spPr>
          <a:xfrm>
            <a:off x="1041158" y="1322324"/>
            <a:ext cx="2443618" cy="614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- 0.001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EF2CD4A-59EB-4ED7-9AC7-3C514842A493}"/>
              </a:ext>
            </a:extLst>
          </p:cNvPr>
          <p:cNvCxnSpPr>
            <a:cxnSpLocks/>
          </p:cNvCxnSpPr>
          <p:nvPr/>
        </p:nvCxnSpPr>
        <p:spPr>
          <a:xfrm>
            <a:off x="6096000" y="1678355"/>
            <a:ext cx="0" cy="4704368"/>
          </a:xfrm>
          <a:prstGeom prst="line">
            <a:avLst/>
          </a:prstGeom>
          <a:ln w="19050">
            <a:solidFill>
              <a:srgbClr val="9F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1FD77D56-4C18-4B4D-9CCF-372E3EAA82F4}"/>
              </a:ext>
            </a:extLst>
          </p:cNvPr>
          <p:cNvSpPr txBox="1">
            <a:spLocks/>
          </p:cNvSpPr>
          <p:nvPr/>
        </p:nvSpPr>
        <p:spPr>
          <a:xfrm>
            <a:off x="8836676" y="888548"/>
            <a:ext cx="2976171" cy="43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8277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B4E0E7-1F38-470F-910B-44BADD661A5F}"/>
                  </a:ext>
                </a:extLst>
              </p:cNvPr>
              <p:cNvSpPr txBox="1"/>
              <p:nvPr/>
            </p:nvSpPr>
            <p:spPr>
              <a:xfrm>
                <a:off x="10032265" y="849814"/>
                <a:ext cx="2071721" cy="435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𝑃𝑟𝑒𝑐𝑖𝑠𝑖𝑜𝑛</m:t>
                              </m:r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𝑅𝑒𝑐𝑎𝑙𝑙</m:t>
                              </m:r>
                            </m:num>
                            <m:den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B4E0E7-1F38-470F-910B-44BADD661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265" y="849814"/>
                <a:ext cx="2071721" cy="435697"/>
              </a:xfrm>
              <a:prstGeom prst="rect">
                <a:avLst/>
              </a:prstGeom>
              <a:blipFill>
                <a:blip r:embed="rId5"/>
                <a:stretch>
                  <a:fillRect l="-24118" t="-173611" r="-294" b="-26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BFA8A5-25DD-436E-9AB1-A2B24C14C443}"/>
              </a:ext>
            </a:extLst>
          </p:cNvPr>
          <p:cNvSpPr/>
          <p:nvPr/>
        </p:nvSpPr>
        <p:spPr>
          <a:xfrm>
            <a:off x="2777405" y="5275802"/>
            <a:ext cx="2543004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0.9522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3E4F4D-C0A6-403F-A7DD-8FB4C9B5BADA}"/>
              </a:ext>
            </a:extLst>
          </p:cNvPr>
          <p:cNvSpPr/>
          <p:nvPr/>
        </p:nvSpPr>
        <p:spPr>
          <a:xfrm>
            <a:off x="958608" y="5777631"/>
            <a:ext cx="830425" cy="167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E1027BF-F918-4734-936D-06084E18CF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/>
          <a:stretch/>
        </p:blipFill>
        <p:spPr>
          <a:xfrm>
            <a:off x="6813468" y="1843779"/>
            <a:ext cx="3913790" cy="27051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D5C348E-7B7D-4A1F-B1BC-BAB78CA288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 b="1"/>
          <a:stretch/>
        </p:blipFill>
        <p:spPr>
          <a:xfrm>
            <a:off x="6718158" y="4583774"/>
            <a:ext cx="4200525" cy="178210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85B5FC-5CB7-4D82-9CD6-48C57660ECD5}"/>
              </a:ext>
            </a:extLst>
          </p:cNvPr>
          <p:cNvSpPr/>
          <p:nvPr/>
        </p:nvSpPr>
        <p:spPr>
          <a:xfrm>
            <a:off x="7142782" y="1322324"/>
            <a:ext cx="3387787" cy="614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leakyRelu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- 0.001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302A9-BD47-4FC2-BAA8-458317EE2202}"/>
              </a:ext>
            </a:extLst>
          </p:cNvPr>
          <p:cNvSpPr/>
          <p:nvPr/>
        </p:nvSpPr>
        <p:spPr>
          <a:xfrm>
            <a:off x="7052233" y="5767039"/>
            <a:ext cx="830425" cy="167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799ED7-F56C-4DBC-9778-5E5503363794}"/>
              </a:ext>
            </a:extLst>
          </p:cNvPr>
          <p:cNvSpPr/>
          <p:nvPr/>
        </p:nvSpPr>
        <p:spPr>
          <a:xfrm>
            <a:off x="8836676" y="5300158"/>
            <a:ext cx="2543004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0.9782</a:t>
            </a:r>
          </a:p>
        </p:txBody>
      </p:sp>
    </p:spTree>
    <p:extLst>
      <p:ext uri="{BB962C8B-B14F-4D97-AF65-F5344CB8AC3E}">
        <p14:creationId xmlns:p14="http://schemas.microsoft.com/office/powerpoint/2010/main" val="1665279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3DB0C6-0ED9-4B95-A6EB-0A133AC0A475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DE90C10A-4A97-4826-811B-B08DD94BAA9C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56F84B15-F341-46B9-AAE1-9B3A95D6DF75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B2C1C141-839E-4920-AABD-27C95659E369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2CDA24AE-CA3D-43BA-97F7-860B11A2F20C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0927D6B4-DAB9-4ED6-A632-3AE337DB094B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3361A5-7209-4CFC-A756-4172A904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47616C-594A-4266-9193-0836D8B5A64D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2C9786-0BD2-49E5-93BC-9627D7E14B7A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165B8513-07C7-4EA4-A699-B5C19107AF83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CF8BF1CA-6A19-4800-9FD0-B117F81453EA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E4BFA7EB-EC41-40B0-875B-83387F4A3CAA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180FD7A-6057-43E8-B860-18E328139689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1FD77D56-4C18-4B4D-9CCF-372E3EAA82F4}"/>
              </a:ext>
            </a:extLst>
          </p:cNvPr>
          <p:cNvSpPr txBox="1">
            <a:spLocks/>
          </p:cNvSpPr>
          <p:nvPr/>
        </p:nvSpPr>
        <p:spPr>
          <a:xfrm>
            <a:off x="8292701" y="928545"/>
            <a:ext cx="2976171" cy="43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8277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B4E0E7-1F38-470F-910B-44BADD661A5F}"/>
                  </a:ext>
                </a:extLst>
              </p:cNvPr>
              <p:cNvSpPr txBox="1"/>
              <p:nvPr/>
            </p:nvSpPr>
            <p:spPr>
              <a:xfrm>
                <a:off x="9488290" y="889811"/>
                <a:ext cx="2369687" cy="497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6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6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𝑃𝑟𝑒𝑐𝑖𝑠𝑖𝑜𝑛</m:t>
                              </m:r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𝑅𝑒𝑐𝑎𝑙𝑙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B4E0E7-1F38-470F-910B-44BADD661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290" y="889811"/>
                <a:ext cx="2369687" cy="4979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516C91B7-62A8-4CDF-9821-75ACA57B83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" t="29827" r="31073"/>
          <a:stretch/>
        </p:blipFill>
        <p:spPr>
          <a:xfrm>
            <a:off x="410547" y="2190392"/>
            <a:ext cx="3460208" cy="1343608"/>
          </a:xfrm>
          <a:prstGeom prst="rect">
            <a:avLst/>
          </a:prstGeom>
          <a:noFill/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265BB7F-C621-43B5-9B85-FE3FAB8BF6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59666" r="56196" b="515"/>
          <a:stretch/>
        </p:blipFill>
        <p:spPr>
          <a:xfrm>
            <a:off x="4221907" y="2190392"/>
            <a:ext cx="3460208" cy="133131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E9BD8B6-63DA-43FD-A809-600BB83C5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59516" r="31925" b="661"/>
          <a:stretch/>
        </p:blipFill>
        <p:spPr>
          <a:xfrm>
            <a:off x="8035571" y="2195446"/>
            <a:ext cx="3460208" cy="131669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E2EC28B-50A2-4D60-9702-1ABEB3875F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" t="64783" r="54868"/>
          <a:stretch/>
        </p:blipFill>
        <p:spPr>
          <a:xfrm>
            <a:off x="410547" y="4673590"/>
            <a:ext cx="3460208" cy="134360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4226617-6FEA-4B1E-B64C-61EDD8FCB9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88" r="60463"/>
          <a:stretch/>
        </p:blipFill>
        <p:spPr>
          <a:xfrm>
            <a:off x="4221907" y="4673590"/>
            <a:ext cx="3460208" cy="134360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01A58EB-77E4-4681-BC51-A814B60C94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t="52303" r="26189"/>
          <a:stretch/>
        </p:blipFill>
        <p:spPr>
          <a:xfrm>
            <a:off x="8033267" y="4673590"/>
            <a:ext cx="3460208" cy="135028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F4EDE46-7201-4904-9793-C30A5F983525}"/>
              </a:ext>
            </a:extLst>
          </p:cNvPr>
          <p:cNvSpPr/>
          <p:nvPr/>
        </p:nvSpPr>
        <p:spPr>
          <a:xfrm>
            <a:off x="1015022" y="1488822"/>
            <a:ext cx="2251257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 : 344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EBAE73-088F-4CD1-8EAE-F8EB8046091E}"/>
              </a:ext>
            </a:extLst>
          </p:cNvPr>
          <p:cNvSpPr/>
          <p:nvPr/>
        </p:nvSpPr>
        <p:spPr>
          <a:xfrm>
            <a:off x="4826382" y="1488822"/>
            <a:ext cx="2251257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 : 482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59AC3AE-F540-47B3-B52B-943E7012134B}"/>
              </a:ext>
            </a:extLst>
          </p:cNvPr>
          <p:cNvSpPr/>
          <p:nvPr/>
        </p:nvSpPr>
        <p:spPr>
          <a:xfrm>
            <a:off x="8547442" y="1488822"/>
            <a:ext cx="2251257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 : 489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AAD983-0DF8-4A6A-AA88-EB77E293998C}"/>
              </a:ext>
            </a:extLst>
          </p:cNvPr>
          <p:cNvSpPr/>
          <p:nvPr/>
        </p:nvSpPr>
        <p:spPr>
          <a:xfrm>
            <a:off x="1015021" y="3939521"/>
            <a:ext cx="2251257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 : 491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664336-5562-430C-B503-57531CF7ACFA}"/>
              </a:ext>
            </a:extLst>
          </p:cNvPr>
          <p:cNvSpPr/>
          <p:nvPr/>
        </p:nvSpPr>
        <p:spPr>
          <a:xfrm>
            <a:off x="4826381" y="3961259"/>
            <a:ext cx="2251257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 : 492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976503B-982F-4FE8-B5D0-9E10375B1F04}"/>
              </a:ext>
            </a:extLst>
          </p:cNvPr>
          <p:cNvSpPr/>
          <p:nvPr/>
        </p:nvSpPr>
        <p:spPr>
          <a:xfrm>
            <a:off x="8610600" y="3951249"/>
            <a:ext cx="2251257" cy="579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 : 503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84AE406-EF58-489B-A245-9F8659E4EFEF}"/>
              </a:ext>
            </a:extLst>
          </p:cNvPr>
          <p:cNvSpPr/>
          <p:nvPr/>
        </p:nvSpPr>
        <p:spPr>
          <a:xfrm>
            <a:off x="419878" y="5415833"/>
            <a:ext cx="830425" cy="1679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2A1A250-4090-4EC8-BFF2-44808BB8F1FD}"/>
              </a:ext>
            </a:extLst>
          </p:cNvPr>
          <p:cNvSpPr/>
          <p:nvPr/>
        </p:nvSpPr>
        <p:spPr>
          <a:xfrm>
            <a:off x="419879" y="2947337"/>
            <a:ext cx="830425" cy="1679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69D533-BAF7-4751-B27D-12C6D8FE793D}"/>
              </a:ext>
            </a:extLst>
          </p:cNvPr>
          <p:cNvSpPr/>
          <p:nvPr/>
        </p:nvSpPr>
        <p:spPr>
          <a:xfrm>
            <a:off x="4231238" y="5481146"/>
            <a:ext cx="830425" cy="1679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D3E8126-6DE4-42E4-B459-7167E2157AAF}"/>
              </a:ext>
            </a:extLst>
          </p:cNvPr>
          <p:cNvSpPr/>
          <p:nvPr/>
        </p:nvSpPr>
        <p:spPr>
          <a:xfrm>
            <a:off x="4231237" y="2928674"/>
            <a:ext cx="830425" cy="1679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532079-815A-438C-801E-9E8D901E504F}"/>
              </a:ext>
            </a:extLst>
          </p:cNvPr>
          <p:cNvSpPr/>
          <p:nvPr/>
        </p:nvSpPr>
        <p:spPr>
          <a:xfrm>
            <a:off x="8033267" y="2975325"/>
            <a:ext cx="830425" cy="1679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AF9D6F-050E-4F04-858D-167443B0C60D}"/>
              </a:ext>
            </a:extLst>
          </p:cNvPr>
          <p:cNvSpPr/>
          <p:nvPr/>
        </p:nvSpPr>
        <p:spPr>
          <a:xfrm>
            <a:off x="8033267" y="5447900"/>
            <a:ext cx="830425" cy="1679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CFAA22-5D79-4960-97DE-FE9CF7E33B0D}"/>
              </a:ext>
            </a:extLst>
          </p:cNvPr>
          <p:cNvSpPr/>
          <p:nvPr/>
        </p:nvSpPr>
        <p:spPr>
          <a:xfrm>
            <a:off x="1969195" y="2413415"/>
            <a:ext cx="1890582" cy="4403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0.7738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59E2F91-8CF6-4831-8C46-D1B73280EAC4}"/>
              </a:ext>
            </a:extLst>
          </p:cNvPr>
          <p:cNvSpPr/>
          <p:nvPr/>
        </p:nvSpPr>
        <p:spPr>
          <a:xfrm>
            <a:off x="1969195" y="4905017"/>
            <a:ext cx="1890582" cy="440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0.8469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08088C9-ABB1-490D-B23D-1E03D77E2B4A}"/>
              </a:ext>
            </a:extLst>
          </p:cNvPr>
          <p:cNvSpPr/>
          <p:nvPr/>
        </p:nvSpPr>
        <p:spPr>
          <a:xfrm>
            <a:off x="5724610" y="2412872"/>
            <a:ext cx="1890582" cy="440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0.8385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B495C3-C5CE-4176-A50A-85524CE28737}"/>
              </a:ext>
            </a:extLst>
          </p:cNvPr>
          <p:cNvSpPr/>
          <p:nvPr/>
        </p:nvSpPr>
        <p:spPr>
          <a:xfrm>
            <a:off x="5791533" y="4905017"/>
            <a:ext cx="1890582" cy="440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0.8674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26D88D-14A3-45A0-A64D-4CFB9584DC28}"/>
              </a:ext>
            </a:extLst>
          </p:cNvPr>
          <p:cNvSpPr/>
          <p:nvPr/>
        </p:nvSpPr>
        <p:spPr>
          <a:xfrm>
            <a:off x="9647531" y="4905016"/>
            <a:ext cx="1890582" cy="440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0.8326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82CB2E-66B0-4A8A-9277-FC4375C94637}"/>
              </a:ext>
            </a:extLst>
          </p:cNvPr>
          <p:cNvSpPr/>
          <p:nvPr/>
        </p:nvSpPr>
        <p:spPr>
          <a:xfrm>
            <a:off x="9602893" y="2408957"/>
            <a:ext cx="1890582" cy="440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27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0.8583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15F2EF2-9BFB-4CC5-ADB2-39FE5C9E0519}"/>
              </a:ext>
            </a:extLst>
          </p:cNvPr>
          <p:cNvSpPr/>
          <p:nvPr/>
        </p:nvSpPr>
        <p:spPr>
          <a:xfrm>
            <a:off x="3965510" y="3993500"/>
            <a:ext cx="3928188" cy="22393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51A5A7-71E1-44BF-AD60-B823BB6B35C9}"/>
              </a:ext>
            </a:extLst>
          </p:cNvPr>
          <p:cNvSpPr txBox="1"/>
          <p:nvPr/>
        </p:nvSpPr>
        <p:spPr>
          <a:xfrm>
            <a:off x="137603" y="55135"/>
            <a:ext cx="210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Tuning</a:t>
            </a:r>
            <a:endParaRPr lang="ko-KR" altLang="en-US" sz="2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60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1349392" y="3371351"/>
            <a:ext cx="9801450" cy="1910130"/>
            <a:chOff x="2133997" y="3196209"/>
            <a:chExt cx="5638006" cy="1551982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3652353" y="3196209"/>
              <a:ext cx="2423990" cy="93494"/>
              <a:chOff x="3652353" y="920756"/>
              <a:chExt cx="2423990" cy="93494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3652353" y="920934"/>
                <a:ext cx="2423990" cy="933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385350" y="920756"/>
                <a:ext cx="957995" cy="933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2133997" y="4101860"/>
              <a:ext cx="56380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800"/>
              </a:pPr>
              <a:endParaRPr lang="en-US" altLang="ko-KR" sz="2215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7045FF-A895-42C0-A2AC-B83C7B10BA49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다리꼴 17">
            <a:extLst>
              <a:ext uri="{FF2B5EF4-FFF2-40B4-BE49-F238E27FC236}">
                <a16:creationId xmlns:a16="http://schemas.microsoft.com/office/drawing/2014/main" id="{EF7A5DE9-CB29-4C09-9E99-62C91796BFA7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F6239DA2-6041-4A56-B637-F8C214397CCA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다리꼴 19">
            <a:extLst>
              <a:ext uri="{FF2B5EF4-FFF2-40B4-BE49-F238E27FC236}">
                <a16:creationId xmlns:a16="http://schemas.microsoft.com/office/drawing/2014/main" id="{2F958A38-382F-439F-BA5C-BB11F5A5B396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사다리꼴 20">
            <a:extLst>
              <a:ext uri="{FF2B5EF4-FFF2-40B4-BE49-F238E27FC236}">
                <a16:creationId xmlns:a16="http://schemas.microsoft.com/office/drawing/2014/main" id="{ECA4968E-CC3F-4A4E-8510-8ED06E79D7F6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A603023A-8052-478D-A1EE-E7E2EBBC59C7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075D1D-0BC8-4399-BD9A-29E98DFA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62AA595C-1C1E-4163-9FF4-AB47ADCC0432}"/>
              </a:ext>
            </a:extLst>
          </p:cNvPr>
          <p:cNvSpPr/>
          <p:nvPr/>
        </p:nvSpPr>
        <p:spPr>
          <a:xfrm>
            <a:off x="5137131" y="3708434"/>
            <a:ext cx="1898282" cy="484416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</a:t>
            </a:r>
          </a:p>
        </p:txBody>
      </p: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117CC89A-0009-4646-A3C0-CF360A166DDF}"/>
              </a:ext>
            </a:extLst>
          </p:cNvPr>
          <p:cNvSpPr/>
          <p:nvPr/>
        </p:nvSpPr>
        <p:spPr>
          <a:xfrm>
            <a:off x="6928716" y="3701238"/>
            <a:ext cx="1898282" cy="484416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20539423-1B57-4012-B22E-1BB7E64AAAD8}"/>
              </a:ext>
            </a:extLst>
          </p:cNvPr>
          <p:cNvSpPr/>
          <p:nvPr/>
        </p:nvSpPr>
        <p:spPr>
          <a:xfrm>
            <a:off x="3345546" y="3695235"/>
            <a:ext cx="1898282" cy="484416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처리</a:t>
            </a:r>
          </a:p>
        </p:txBody>
      </p:sp>
      <p:sp>
        <p:nvSpPr>
          <p:cNvPr id="26" name="Google Shape;42;p4">
            <a:extLst>
              <a:ext uri="{FF2B5EF4-FFF2-40B4-BE49-F238E27FC236}">
                <a16:creationId xmlns:a16="http://schemas.microsoft.com/office/drawing/2014/main" id="{E9F7313D-D069-4D90-926C-D26AF465BCBD}"/>
              </a:ext>
            </a:extLst>
          </p:cNvPr>
          <p:cNvSpPr/>
          <p:nvPr/>
        </p:nvSpPr>
        <p:spPr>
          <a:xfrm>
            <a:off x="-53159" y="2370036"/>
            <a:ext cx="12191998" cy="116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492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(3) </a:t>
            </a:r>
            <a:r>
              <a:rPr lang="ko-KR" altLang="en-US" sz="492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구현</a:t>
            </a:r>
            <a:endParaRPr lang="en-US" sz="4923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C610D0-D452-4598-A306-3D6722B8E075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3BDBF0-4F78-46BB-A0D5-4D4F4A0BFCE6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52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DE7A7C0C-F8A4-499F-8CA5-7CC40A72AFAD}"/>
              </a:ext>
            </a:extLst>
          </p:cNvPr>
          <p:cNvSpPr/>
          <p:nvPr/>
        </p:nvSpPr>
        <p:spPr>
          <a:xfrm>
            <a:off x="704373" y="3676210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8E9F1CC7-6A30-4E50-8866-113118D9839B}"/>
              </a:ext>
            </a:extLst>
          </p:cNvPr>
          <p:cNvSpPr/>
          <p:nvPr/>
        </p:nvSpPr>
        <p:spPr>
          <a:xfrm>
            <a:off x="704373" y="1322682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CBD3BD41-1F15-48DA-B154-B08D4A749786}"/>
              </a:ext>
            </a:extLst>
          </p:cNvPr>
          <p:cNvSpPr txBox="1">
            <a:spLocks/>
          </p:cNvSpPr>
          <p:nvPr/>
        </p:nvSpPr>
        <p:spPr>
          <a:xfrm>
            <a:off x="988627" y="3543290"/>
            <a:ext cx="11003086" cy="2260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527" indent="0">
              <a:lnSpc>
                <a:spcPct val="120000"/>
              </a:lnSpc>
              <a:buNone/>
            </a:pPr>
            <a:r>
              <a:rPr lang="ko-KR" altLang="en-US" sz="1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endParaRPr lang="en-US" altLang="ko-KR" sz="1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AWS p2.xlarge </a:t>
            </a:r>
          </a:p>
          <a:p>
            <a:pPr marL="62527" indent="0">
              <a:lnSpc>
                <a:spcPct val="120000"/>
              </a:lnSpc>
              <a:buNone/>
            </a:pPr>
            <a:r>
              <a:rPr lang="en-US" altLang="ko-KR" sz="1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GPU: NVIDIA Tesla K80</a:t>
            </a:r>
          </a:p>
          <a:p>
            <a:pPr marL="62527" indent="0">
              <a:lnSpc>
                <a:spcPct val="120000"/>
              </a:lnSpc>
              <a:buNone/>
            </a:pPr>
            <a:r>
              <a:rPr lang="en-US" altLang="ko-KR" sz="1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CPU: </a:t>
            </a:r>
            <a:r>
              <a:rPr lang="pt-BR" altLang="ko-KR" sz="1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Intel(R) Xeon(R) CPU E5-2686 v4 @ 2.30GHz</a:t>
            </a:r>
            <a:r>
              <a:rPr lang="en-US" altLang="ko-KR" sz="11200" dirty="0"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`</a:t>
            </a:r>
            <a:endParaRPr lang="pt-BR" altLang="ko-KR" sz="1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8DEE4F-F197-461A-99E9-C05178F46A61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1FCBC910-5ECA-4178-974B-8FBEDFB7BC53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B40D5DEA-5834-42C0-A532-B4902DD6C7B7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C6D22423-FA55-4BCB-8689-7BA1E44D3AB8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92B18012-224E-4791-98C4-3C020E291960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id="{2C23E06E-E815-4C7B-98E3-F0CA0E125767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C99AD5-51BF-4576-9382-52579B7D7119}"/>
              </a:ext>
            </a:extLst>
          </p:cNvPr>
          <p:cNvSpPr txBox="1"/>
          <p:nvPr/>
        </p:nvSpPr>
        <p:spPr>
          <a:xfrm>
            <a:off x="157756" y="47878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77057F-82D5-46F2-B57C-411E4151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0C5F2F44-4844-43CB-9A71-6627B2C30326}"/>
              </a:ext>
            </a:extLst>
          </p:cNvPr>
          <p:cNvSpPr txBox="1">
            <a:spLocks/>
          </p:cNvSpPr>
          <p:nvPr/>
        </p:nvSpPr>
        <p:spPr>
          <a:xfrm>
            <a:off x="1002275" y="1109811"/>
            <a:ext cx="3873573" cy="1974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527" indent="0">
              <a:lnSpc>
                <a:spcPct val="120000"/>
              </a:lnSpc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웹사이트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Django 2.2.4</a:t>
            </a:r>
          </a:p>
          <a:p>
            <a:pPr>
              <a:lnSpc>
                <a:spcPct val="120000"/>
              </a:lnSpc>
            </a:pPr>
            <a:r>
              <a:rPr lang="pt-B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SQLite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A28B2E-328D-4BDF-9F95-B695424B7A38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사다리꼴 40">
            <a:extLst>
              <a:ext uri="{FF2B5EF4-FFF2-40B4-BE49-F238E27FC236}">
                <a16:creationId xmlns:a16="http://schemas.microsoft.com/office/drawing/2014/main" id="{B82F5858-9FD4-475E-840B-0A61E82F35D3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사다리꼴 41">
            <a:extLst>
              <a:ext uri="{FF2B5EF4-FFF2-40B4-BE49-F238E27FC236}">
                <a16:creationId xmlns:a16="http://schemas.microsoft.com/office/drawing/2014/main" id="{E61B3E9C-F0FD-4FFF-A2CD-1D3ADE038EE1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사다리꼴 42">
            <a:extLst>
              <a:ext uri="{FF2B5EF4-FFF2-40B4-BE49-F238E27FC236}">
                <a16:creationId xmlns:a16="http://schemas.microsoft.com/office/drawing/2014/main" id="{EDCDEA7A-B65C-4736-97FA-4496ECE616B5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941E0F0-2F04-4785-B4CA-AA9471BEF536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D05C8F-FAA4-498C-B246-18AA3F8D8880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1000001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B9C9E46-BD0D-4C81-A2F9-386B3F89EA99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3DC303A2-6BC0-4387-A30B-94E04F193550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442D980E-63A9-4740-82B2-85EC963CF151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21EF46C2-777E-48CC-B9DA-3C890B9B15D2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494C5050-D91C-44B0-AE02-251C02F3F4DF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17897968-E46D-4772-9580-379EB10B45A0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A6239-F848-424D-9BE5-63B86CDCA3A6}"/>
              </a:ext>
            </a:extLst>
          </p:cNvPr>
          <p:cNvSpPr txBox="1"/>
          <p:nvPr/>
        </p:nvSpPr>
        <p:spPr>
          <a:xfrm>
            <a:off x="150144" y="59338"/>
            <a:ext cx="516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작동 절차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Interface (1)</a:t>
            </a:r>
            <a:endParaRPr lang="ko-KR" altLang="en-US" sz="2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0E5B4275-CEC5-4107-BA3B-C4AFCC0B741A}"/>
              </a:ext>
            </a:extLst>
          </p:cNvPr>
          <p:cNvSpPr/>
          <p:nvPr/>
        </p:nvSpPr>
        <p:spPr>
          <a:xfrm>
            <a:off x="770021" y="2020180"/>
            <a:ext cx="2839453" cy="1656671"/>
          </a:xfrm>
          <a:prstGeom prst="snip1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E23DC0-AE3D-42BF-B35E-05FC1183F390}"/>
              </a:ext>
            </a:extLst>
          </p:cNvPr>
          <p:cNvSpPr txBox="1"/>
          <p:nvPr/>
        </p:nvSpPr>
        <p:spPr>
          <a:xfrm>
            <a:off x="710664" y="1617194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 Interface (1)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5372EE-690F-4E57-A2AA-369CD8BCCF39}"/>
              </a:ext>
            </a:extLst>
          </p:cNvPr>
          <p:cNvSpPr/>
          <p:nvPr/>
        </p:nvSpPr>
        <p:spPr>
          <a:xfrm>
            <a:off x="4552749" y="1934679"/>
            <a:ext cx="7247824" cy="4328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7BFE70CB-EC5B-4D40-B8C0-EA280A835DD2}"/>
              </a:ext>
            </a:extLst>
          </p:cNvPr>
          <p:cNvSpPr/>
          <p:nvPr/>
        </p:nvSpPr>
        <p:spPr>
          <a:xfrm>
            <a:off x="778041" y="4627027"/>
            <a:ext cx="2839453" cy="165667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000C44-C8B8-43E6-8732-CA4BD3373FB6}"/>
              </a:ext>
            </a:extLst>
          </p:cNvPr>
          <p:cNvSpPr txBox="1"/>
          <p:nvPr/>
        </p:nvSpPr>
        <p:spPr>
          <a:xfrm>
            <a:off x="710664" y="4190479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 Interface (2)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5BB2BB-C5D5-4DD7-892D-3A6BA4986419}"/>
              </a:ext>
            </a:extLst>
          </p:cNvPr>
          <p:cNvSpPr txBox="1"/>
          <p:nvPr/>
        </p:nvSpPr>
        <p:spPr>
          <a:xfrm>
            <a:off x="4522278" y="1572243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4F87F9-864E-4DB2-9AC4-A4040DAFD672}"/>
              </a:ext>
            </a:extLst>
          </p:cNvPr>
          <p:cNvSpPr/>
          <p:nvPr/>
        </p:nvSpPr>
        <p:spPr>
          <a:xfrm>
            <a:off x="930437" y="2468824"/>
            <a:ext cx="1293003" cy="7434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영상 선택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3D841C-117E-4B0C-BA47-DD1FB8ABD057}"/>
              </a:ext>
            </a:extLst>
          </p:cNvPr>
          <p:cNvSpPr/>
          <p:nvPr/>
        </p:nvSpPr>
        <p:spPr>
          <a:xfrm>
            <a:off x="2446414" y="2790868"/>
            <a:ext cx="940086" cy="44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업로드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92380E3-4143-458E-B866-3F07622D8004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386500" y="3012406"/>
            <a:ext cx="1135778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C998BB-167B-47B7-8CB2-457D823E4B7A}"/>
              </a:ext>
            </a:extLst>
          </p:cNvPr>
          <p:cNvSpPr txBox="1"/>
          <p:nvPr/>
        </p:nvSpPr>
        <p:spPr>
          <a:xfrm>
            <a:off x="3554922" y="2643017"/>
            <a:ext cx="989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4955D1-B94C-473F-A993-E7E0F2F5A034}"/>
              </a:ext>
            </a:extLst>
          </p:cNvPr>
          <p:cNvCxnSpPr>
            <a:cxnSpLocks/>
          </p:cNvCxnSpPr>
          <p:nvPr/>
        </p:nvCxnSpPr>
        <p:spPr>
          <a:xfrm>
            <a:off x="2250722" y="2952749"/>
            <a:ext cx="195692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EF5270-9220-4706-9FEB-08C5CA4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6CEF70-C336-4866-8B7F-6407239A1F9F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596E17-C91B-457D-92DC-8120205257AB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구현</a:t>
            </a:r>
          </a:p>
        </p:txBody>
      </p:sp>
      <p:sp>
        <p:nvSpPr>
          <p:cNvPr id="38" name="사다리꼴 37">
            <a:extLst>
              <a:ext uri="{FF2B5EF4-FFF2-40B4-BE49-F238E27FC236}">
                <a16:creationId xmlns:a16="http://schemas.microsoft.com/office/drawing/2014/main" id="{7B235559-75BD-498C-BAC2-8EC09BB82D9A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사다리꼴 38">
            <a:extLst>
              <a:ext uri="{FF2B5EF4-FFF2-40B4-BE49-F238E27FC236}">
                <a16:creationId xmlns:a16="http://schemas.microsoft.com/office/drawing/2014/main" id="{5500F72B-EDE7-4721-85D1-1B8FA72E2C42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사다리꼴 39">
            <a:extLst>
              <a:ext uri="{FF2B5EF4-FFF2-40B4-BE49-F238E27FC236}">
                <a16:creationId xmlns:a16="http://schemas.microsoft.com/office/drawing/2014/main" id="{B81A3154-4F76-4C0C-B7E4-9B3BCC73BE1F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46D3E8-AE72-4477-9677-0F259FE78841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0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B9C9E46-BD0D-4C81-A2F9-386B3F89EA99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3DC303A2-6BC0-4387-A30B-94E04F193550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442D980E-63A9-4740-82B2-85EC963CF151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21EF46C2-777E-48CC-B9DA-3C890B9B15D2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494C5050-D91C-44B0-AE02-251C02F3F4DF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17897968-E46D-4772-9580-379EB10B45A0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8D29870F-6792-48C9-87CA-29664D04EE77}"/>
              </a:ext>
            </a:extLst>
          </p:cNvPr>
          <p:cNvSpPr/>
          <p:nvPr/>
        </p:nvSpPr>
        <p:spPr>
          <a:xfrm>
            <a:off x="770021" y="2020180"/>
            <a:ext cx="2839453" cy="165667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836073-CDA3-4FBA-9BD0-4A635B3A2294}"/>
              </a:ext>
            </a:extLst>
          </p:cNvPr>
          <p:cNvSpPr txBox="1"/>
          <p:nvPr/>
        </p:nvSpPr>
        <p:spPr>
          <a:xfrm>
            <a:off x="710664" y="1617194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 Interface (1)</a:t>
            </a:r>
            <a:endParaRPr lang="ko-KR" altLang="en-US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6429FB9-BB3C-45E5-8CB4-6D907C06F57A}"/>
              </a:ext>
            </a:extLst>
          </p:cNvPr>
          <p:cNvSpPr/>
          <p:nvPr/>
        </p:nvSpPr>
        <p:spPr>
          <a:xfrm>
            <a:off x="4552749" y="1934679"/>
            <a:ext cx="7247824" cy="43289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사각형: 잘린 한쪽 모서리 50">
            <a:extLst>
              <a:ext uri="{FF2B5EF4-FFF2-40B4-BE49-F238E27FC236}">
                <a16:creationId xmlns:a16="http://schemas.microsoft.com/office/drawing/2014/main" id="{BD861A0D-CF33-4C48-875F-BFE9EB1FB6AC}"/>
              </a:ext>
            </a:extLst>
          </p:cNvPr>
          <p:cNvSpPr/>
          <p:nvPr/>
        </p:nvSpPr>
        <p:spPr>
          <a:xfrm>
            <a:off x="778041" y="4627027"/>
            <a:ext cx="2839453" cy="165667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EF8AC0-6FDD-4E46-A8F2-439CDBDE70E4}"/>
              </a:ext>
            </a:extLst>
          </p:cNvPr>
          <p:cNvSpPr txBox="1"/>
          <p:nvPr/>
        </p:nvSpPr>
        <p:spPr>
          <a:xfrm>
            <a:off x="710664" y="4190479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 Interface (2)</a:t>
            </a:r>
            <a:endParaRPr lang="ko-KR" altLang="en-US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05094B-8FC0-4A2E-87FA-F2524E3B5620}"/>
              </a:ext>
            </a:extLst>
          </p:cNvPr>
          <p:cNvSpPr txBox="1"/>
          <p:nvPr/>
        </p:nvSpPr>
        <p:spPr>
          <a:xfrm>
            <a:off x="4522278" y="1572243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 </a:t>
            </a:r>
            <a:endParaRPr lang="ko-KR" altLang="en-US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FD8E33-23D5-4336-BFB1-E35E668CC519}"/>
              </a:ext>
            </a:extLst>
          </p:cNvPr>
          <p:cNvSpPr/>
          <p:nvPr/>
        </p:nvSpPr>
        <p:spPr>
          <a:xfrm>
            <a:off x="4897654" y="2531551"/>
            <a:ext cx="1686026" cy="9339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프레임 분할</a:t>
            </a:r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C80729-2226-4A52-88D0-4B23DED69682}"/>
              </a:ext>
            </a:extLst>
          </p:cNvPr>
          <p:cNvSpPr/>
          <p:nvPr/>
        </p:nvSpPr>
        <p:spPr>
          <a:xfrm>
            <a:off x="6687962" y="3626195"/>
            <a:ext cx="2502568" cy="9339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Object Detection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87CEA68-B812-4E0F-A4A3-557AF6014C54}"/>
              </a:ext>
            </a:extLst>
          </p:cNvPr>
          <p:cNvSpPr/>
          <p:nvPr/>
        </p:nvSpPr>
        <p:spPr>
          <a:xfrm>
            <a:off x="8781465" y="5187807"/>
            <a:ext cx="1764623" cy="8322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저장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5111B7-FD41-4A82-9E32-D98E21E4E33C}"/>
              </a:ext>
            </a:extLst>
          </p:cNvPr>
          <p:cNvSpPr/>
          <p:nvPr/>
        </p:nvSpPr>
        <p:spPr>
          <a:xfrm>
            <a:off x="930437" y="2468824"/>
            <a:ext cx="1293003" cy="7434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영상 선택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F00903-A526-4B09-BA7E-D7AF7EA03173}"/>
              </a:ext>
            </a:extLst>
          </p:cNvPr>
          <p:cNvSpPr/>
          <p:nvPr/>
        </p:nvSpPr>
        <p:spPr>
          <a:xfrm>
            <a:off x="2446414" y="2790868"/>
            <a:ext cx="940086" cy="44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업로드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61ADC2F-03A5-4765-A39F-0B033C3C3BAC}"/>
              </a:ext>
            </a:extLst>
          </p:cNvPr>
          <p:cNvCxnSpPr>
            <a:cxnSpLocks/>
            <a:stCxn id="58" idx="3"/>
            <a:endCxn id="54" idx="1"/>
          </p:cNvCxnSpPr>
          <p:nvPr/>
        </p:nvCxnSpPr>
        <p:spPr>
          <a:xfrm flipV="1">
            <a:off x="3386500" y="2998519"/>
            <a:ext cx="1511154" cy="138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6ABBD78F-719C-4756-9B90-DB04F992CDAC}"/>
              </a:ext>
            </a:extLst>
          </p:cNvPr>
          <p:cNvCxnSpPr>
            <a:stCxn id="54" idx="3"/>
            <a:endCxn id="55" idx="0"/>
          </p:cNvCxnSpPr>
          <p:nvPr/>
        </p:nvCxnSpPr>
        <p:spPr>
          <a:xfrm>
            <a:off x="6583680" y="2998519"/>
            <a:ext cx="1355566" cy="627676"/>
          </a:xfrm>
          <a:prstGeom prst="bentConnector2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CAB9AA-C00B-45FD-BEF5-74D96BF8F555}"/>
              </a:ext>
            </a:extLst>
          </p:cNvPr>
          <p:cNvSpPr txBox="1"/>
          <p:nvPr/>
        </p:nvSpPr>
        <p:spPr>
          <a:xfrm>
            <a:off x="6817496" y="2623558"/>
            <a:ext cx="1681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이미지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B6F7DDCC-04F9-4514-A73B-6B123F3AFBAE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9190530" y="4093163"/>
            <a:ext cx="719495" cy="1077298"/>
          </a:xfrm>
          <a:prstGeom prst="bentConnector2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D2CFBB7-F014-4965-B00C-95CC76866C54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3647965" y="5603916"/>
            <a:ext cx="5133500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585D5C-C9F5-48C0-9AFA-5D928D033D6F}"/>
              </a:ext>
            </a:extLst>
          </p:cNvPr>
          <p:cNvCxnSpPr>
            <a:cxnSpLocks/>
          </p:cNvCxnSpPr>
          <p:nvPr/>
        </p:nvCxnSpPr>
        <p:spPr>
          <a:xfrm>
            <a:off x="2250722" y="2952749"/>
            <a:ext cx="195692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8D91E80-C5BE-4D74-B8AF-47AC21150FDA}"/>
              </a:ext>
            </a:extLst>
          </p:cNvPr>
          <p:cNvSpPr txBox="1"/>
          <p:nvPr/>
        </p:nvSpPr>
        <p:spPr>
          <a:xfrm>
            <a:off x="150144" y="59338"/>
            <a:ext cx="4138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작동 절차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Server</a:t>
            </a:r>
            <a:endParaRPr lang="ko-KR" altLang="en-US" sz="2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907C82-1086-41D2-98EE-8522D141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E30C1E-B6D7-4CAE-8AE1-AC187DCCA622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E913EB7-1BE9-49FD-9CBD-D3022CC7DEC5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구현</a:t>
            </a:r>
          </a:p>
        </p:txBody>
      </p:sp>
      <p:sp>
        <p:nvSpPr>
          <p:cNvPr id="41" name="사다리꼴 40">
            <a:extLst>
              <a:ext uri="{FF2B5EF4-FFF2-40B4-BE49-F238E27FC236}">
                <a16:creationId xmlns:a16="http://schemas.microsoft.com/office/drawing/2014/main" id="{07882229-4FEE-40DB-9DA0-035992A48E43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사다리꼴 41">
            <a:extLst>
              <a:ext uri="{FF2B5EF4-FFF2-40B4-BE49-F238E27FC236}">
                <a16:creationId xmlns:a16="http://schemas.microsoft.com/office/drawing/2014/main" id="{E13C8F6D-5AD0-4854-832B-5106F90E6D8B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사다리꼴 42">
            <a:extLst>
              <a:ext uri="{FF2B5EF4-FFF2-40B4-BE49-F238E27FC236}">
                <a16:creationId xmlns:a16="http://schemas.microsoft.com/office/drawing/2014/main" id="{1D95B920-A437-4718-AD4D-83EA831F72F3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46D3E8-AE72-4477-9677-0F259FE78841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6D53A6C-D05C-410C-B245-ED06D85EBD25}"/>
              </a:ext>
            </a:extLst>
          </p:cNvPr>
          <p:cNvSpPr txBox="1"/>
          <p:nvPr/>
        </p:nvSpPr>
        <p:spPr>
          <a:xfrm>
            <a:off x="3554922" y="2643017"/>
            <a:ext cx="989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3371786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B9C9E46-BD0D-4C81-A2F9-386B3F89EA99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3DC303A2-6BC0-4387-A30B-94E04F193550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442D980E-63A9-4740-82B2-85EC963CF151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21EF46C2-777E-48CC-B9DA-3C890B9B15D2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494C5050-D91C-44B0-AE02-251C02F3F4DF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17897968-E46D-4772-9580-379EB10B45A0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: 잘린 한쪽 모서리 29">
            <a:extLst>
              <a:ext uri="{FF2B5EF4-FFF2-40B4-BE49-F238E27FC236}">
                <a16:creationId xmlns:a16="http://schemas.microsoft.com/office/drawing/2014/main" id="{69342417-30C4-4C6E-81F0-63737CAAA102}"/>
              </a:ext>
            </a:extLst>
          </p:cNvPr>
          <p:cNvSpPr/>
          <p:nvPr/>
        </p:nvSpPr>
        <p:spPr>
          <a:xfrm>
            <a:off x="770021" y="2020180"/>
            <a:ext cx="2839453" cy="1656671"/>
          </a:xfrm>
          <a:prstGeom prst="snip1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C08FED-695C-469A-9F6F-17CDB04E85AE}"/>
              </a:ext>
            </a:extLst>
          </p:cNvPr>
          <p:cNvSpPr txBox="1"/>
          <p:nvPr/>
        </p:nvSpPr>
        <p:spPr>
          <a:xfrm>
            <a:off x="710664" y="1617194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 Interface (1)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02D766-A5B3-4EDF-8434-449713ECB4C9}"/>
              </a:ext>
            </a:extLst>
          </p:cNvPr>
          <p:cNvSpPr/>
          <p:nvPr/>
        </p:nvSpPr>
        <p:spPr>
          <a:xfrm>
            <a:off x="4552749" y="1934679"/>
            <a:ext cx="7247824" cy="43289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8EADC5C0-BE9A-414B-B460-F71B83655DA9}"/>
              </a:ext>
            </a:extLst>
          </p:cNvPr>
          <p:cNvSpPr/>
          <p:nvPr/>
        </p:nvSpPr>
        <p:spPr>
          <a:xfrm>
            <a:off x="778041" y="4627027"/>
            <a:ext cx="2839453" cy="1656671"/>
          </a:xfrm>
          <a:prstGeom prst="snip1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A662FF-E9B2-4439-AB40-BFAAE18F40FF}"/>
              </a:ext>
            </a:extLst>
          </p:cNvPr>
          <p:cNvSpPr txBox="1"/>
          <p:nvPr/>
        </p:nvSpPr>
        <p:spPr>
          <a:xfrm>
            <a:off x="710664" y="4190479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 Interface (2)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5693DA9-380A-428C-A8CF-B7A1072E5ED2}"/>
              </a:ext>
            </a:extLst>
          </p:cNvPr>
          <p:cNvSpPr/>
          <p:nvPr/>
        </p:nvSpPr>
        <p:spPr>
          <a:xfrm>
            <a:off x="4897654" y="2531551"/>
            <a:ext cx="1686026" cy="9339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프레임 분할</a:t>
            </a:r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EBCF42-E1BD-4802-80CC-6C44C424FC8A}"/>
              </a:ext>
            </a:extLst>
          </p:cNvPr>
          <p:cNvSpPr/>
          <p:nvPr/>
        </p:nvSpPr>
        <p:spPr>
          <a:xfrm>
            <a:off x="6687962" y="3626195"/>
            <a:ext cx="2502568" cy="9339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Object Detection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C90D16-84BC-4C62-861F-486C09C0CE8D}"/>
              </a:ext>
            </a:extLst>
          </p:cNvPr>
          <p:cNvSpPr/>
          <p:nvPr/>
        </p:nvSpPr>
        <p:spPr>
          <a:xfrm>
            <a:off x="8781465" y="5187807"/>
            <a:ext cx="1764623" cy="8322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저장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662CB63-8E48-4B82-84E0-6E9505CF0378}"/>
              </a:ext>
            </a:extLst>
          </p:cNvPr>
          <p:cNvSpPr/>
          <p:nvPr/>
        </p:nvSpPr>
        <p:spPr>
          <a:xfrm>
            <a:off x="930437" y="2468824"/>
            <a:ext cx="1293003" cy="7434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영상 선택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AAAD8A-3E30-401B-992D-070553F04E5B}"/>
              </a:ext>
            </a:extLst>
          </p:cNvPr>
          <p:cNvSpPr/>
          <p:nvPr/>
        </p:nvSpPr>
        <p:spPr>
          <a:xfrm>
            <a:off x="2446414" y="2790868"/>
            <a:ext cx="940086" cy="44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업로드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C50DAD-6F85-4755-A911-FD9B362C016B}"/>
              </a:ext>
            </a:extLst>
          </p:cNvPr>
          <p:cNvCxnSpPr>
            <a:cxnSpLocks/>
            <a:stCxn id="39" idx="3"/>
            <a:endCxn id="35" idx="1"/>
          </p:cNvCxnSpPr>
          <p:nvPr/>
        </p:nvCxnSpPr>
        <p:spPr>
          <a:xfrm flipV="1">
            <a:off x="3386500" y="2998519"/>
            <a:ext cx="1511154" cy="1388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2A87C7A-B23A-4A56-B3B2-E53A232CE127}"/>
              </a:ext>
            </a:extLst>
          </p:cNvPr>
          <p:cNvCxnSpPr>
            <a:stCxn id="35" idx="3"/>
            <a:endCxn id="36" idx="0"/>
          </p:cNvCxnSpPr>
          <p:nvPr/>
        </p:nvCxnSpPr>
        <p:spPr>
          <a:xfrm>
            <a:off x="6583680" y="2998519"/>
            <a:ext cx="1355566" cy="627676"/>
          </a:xfrm>
          <a:prstGeom prst="bentConnector2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11AB878-FCD1-42B7-8116-8D249095FC86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9190530" y="4093163"/>
            <a:ext cx="719495" cy="1077298"/>
          </a:xfrm>
          <a:prstGeom prst="bentConnector2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A956ECB-B954-4609-B0B7-879AB96C0FF3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3647965" y="5603916"/>
            <a:ext cx="5133500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A1670FC-6584-477B-A4C8-DEB024F6FE77}"/>
              </a:ext>
            </a:extLst>
          </p:cNvPr>
          <p:cNvSpPr txBox="1"/>
          <p:nvPr/>
        </p:nvSpPr>
        <p:spPr>
          <a:xfrm>
            <a:off x="4721604" y="4683139"/>
            <a:ext cx="2038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Detection</a:t>
            </a:r>
            <a:r>
              <a:rPr lang="ko-KR" altLang="en-US" sz="16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영상</a:t>
            </a:r>
            <a:endParaRPr lang="en-US" altLang="ko-KR" sz="1600" b="1" dirty="0">
              <a:solidFill>
                <a:srgbClr val="ED7D3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16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타임라인</a:t>
            </a:r>
            <a:endParaRPr lang="en-US" altLang="ko-KR" sz="1600" b="1" dirty="0">
              <a:solidFill>
                <a:srgbClr val="ED7D3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Total Ratio</a:t>
            </a:r>
          </a:p>
          <a:p>
            <a:pPr marL="342900" indent="-342900">
              <a:buAutoNum type="arabicParenR"/>
            </a:pPr>
            <a:endParaRPr lang="en-US" altLang="ko-KR" b="1" dirty="0">
              <a:solidFill>
                <a:srgbClr val="E56C5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b="1" dirty="0">
              <a:solidFill>
                <a:srgbClr val="E56C5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0AA2EA-26D1-43F7-818B-C7E057C5764C}"/>
              </a:ext>
            </a:extLst>
          </p:cNvPr>
          <p:cNvSpPr/>
          <p:nvPr/>
        </p:nvSpPr>
        <p:spPr>
          <a:xfrm>
            <a:off x="969898" y="4839349"/>
            <a:ext cx="2329976" cy="7434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Detection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 영상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A93C83-655B-436F-871D-05A4FA667AD0}"/>
              </a:ext>
            </a:extLst>
          </p:cNvPr>
          <p:cNvSpPr/>
          <p:nvPr/>
        </p:nvSpPr>
        <p:spPr>
          <a:xfrm>
            <a:off x="969894" y="5678929"/>
            <a:ext cx="2329977" cy="4203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타임라인 </a:t>
            </a:r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&amp; Total Ratio</a:t>
            </a:r>
            <a:endParaRPr lang="ko-KR" altLang="en-US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B37CD1-51AD-48F1-B8BC-F1B1C4D0AEC3}"/>
              </a:ext>
            </a:extLst>
          </p:cNvPr>
          <p:cNvSpPr txBox="1"/>
          <p:nvPr/>
        </p:nvSpPr>
        <p:spPr>
          <a:xfrm>
            <a:off x="4522278" y="1572243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 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177E9-2D6E-4B77-8F23-F2E00D4A62C2}"/>
              </a:ext>
            </a:extLst>
          </p:cNvPr>
          <p:cNvSpPr txBox="1"/>
          <p:nvPr/>
        </p:nvSpPr>
        <p:spPr>
          <a:xfrm>
            <a:off x="150144" y="59338"/>
            <a:ext cx="516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작동 절차 </a:t>
            </a:r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Interface (2)</a:t>
            </a:r>
            <a:endParaRPr lang="ko-KR" altLang="en-US" sz="2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37551A-E570-4EE4-85EE-D389C1D2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4A717FD-FEB2-40D3-BBFC-A11C326706DA}"/>
              </a:ext>
            </a:extLst>
          </p:cNvPr>
          <p:cNvCxnSpPr>
            <a:cxnSpLocks/>
          </p:cNvCxnSpPr>
          <p:nvPr/>
        </p:nvCxnSpPr>
        <p:spPr>
          <a:xfrm>
            <a:off x="2250722" y="2952749"/>
            <a:ext cx="195692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5A3E229-2D6D-48BB-ACA9-D022216DD020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4678B81-6A6D-44FA-8B0E-059177EE8C67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구현</a:t>
            </a:r>
          </a:p>
        </p:txBody>
      </p:sp>
      <p:sp>
        <p:nvSpPr>
          <p:cNvPr id="59" name="사다리꼴 58">
            <a:extLst>
              <a:ext uri="{FF2B5EF4-FFF2-40B4-BE49-F238E27FC236}">
                <a16:creationId xmlns:a16="http://schemas.microsoft.com/office/drawing/2014/main" id="{344A89F0-FB4F-40A3-B51F-F6DE3E84057D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사다리꼴 59">
            <a:extLst>
              <a:ext uri="{FF2B5EF4-FFF2-40B4-BE49-F238E27FC236}">
                <a16:creationId xmlns:a16="http://schemas.microsoft.com/office/drawing/2014/main" id="{493E1F0B-6553-48D4-80AB-AA37988B2044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사다리꼴 60">
            <a:extLst>
              <a:ext uri="{FF2B5EF4-FFF2-40B4-BE49-F238E27FC236}">
                <a16:creationId xmlns:a16="http://schemas.microsoft.com/office/drawing/2014/main" id="{B3DC29E7-EC8E-4FA3-8A61-C7864FCF938C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46D3E8-AE72-4477-9677-0F259FE78841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B74685-79B3-4199-A297-7CAA3C1886B1}"/>
              </a:ext>
            </a:extLst>
          </p:cNvPr>
          <p:cNvSpPr txBox="1"/>
          <p:nvPr/>
        </p:nvSpPr>
        <p:spPr>
          <a:xfrm>
            <a:off x="3554922" y="2643017"/>
            <a:ext cx="989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60EA41-4501-4E83-9CFE-87D951436E40}"/>
              </a:ext>
            </a:extLst>
          </p:cNvPr>
          <p:cNvSpPr txBox="1"/>
          <p:nvPr/>
        </p:nvSpPr>
        <p:spPr>
          <a:xfrm>
            <a:off x="6817496" y="2623558"/>
            <a:ext cx="1681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ED7D3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1163420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C5F7A4-D653-43BF-AD0B-84B9CAE9C61F}"/>
              </a:ext>
            </a:extLst>
          </p:cNvPr>
          <p:cNvSpPr/>
          <p:nvPr/>
        </p:nvSpPr>
        <p:spPr>
          <a:xfrm>
            <a:off x="0" y="-1058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02E62B2C-3DDA-47AC-A67C-F524FCF7AA5D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BBB32549-FD62-4ACF-9FA6-A2528C91D0DB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2D782748-8B2E-4579-9DE4-0F6906217A52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42D5B789-41EC-4972-882E-417B68723EEF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다리꼴 17">
            <a:extLst>
              <a:ext uri="{FF2B5EF4-FFF2-40B4-BE49-F238E27FC236}">
                <a16:creationId xmlns:a16="http://schemas.microsoft.com/office/drawing/2014/main" id="{29006289-BC9F-4A6F-B4D5-86A7BD0EBFC0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85676-580D-4399-8A93-6B5563125238}"/>
              </a:ext>
            </a:extLst>
          </p:cNvPr>
          <p:cNvSpPr txBox="1"/>
          <p:nvPr/>
        </p:nvSpPr>
        <p:spPr>
          <a:xfrm>
            <a:off x="157756" y="47878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학습 결과 및 출력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0F9848-AA6F-42EC-8AD1-AB935D9F7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34E29D-2B7D-434A-BF74-EAF7C51D6323}"/>
              </a:ext>
            </a:extLst>
          </p:cNvPr>
          <p:cNvSpPr/>
          <p:nvPr/>
        </p:nvSpPr>
        <p:spPr>
          <a:xfrm>
            <a:off x="9488290" y="99438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FD7550-C2B8-4C51-96DE-5B6B5F1AC93E}"/>
              </a:ext>
            </a:extLst>
          </p:cNvPr>
          <p:cNvSpPr/>
          <p:nvPr/>
        </p:nvSpPr>
        <p:spPr>
          <a:xfrm>
            <a:off x="5782807" y="70129"/>
            <a:ext cx="1726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구현</a:t>
            </a: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2BC43133-E354-4825-89E2-8D51ACFB165A}"/>
              </a:ext>
            </a:extLst>
          </p:cNvPr>
          <p:cNvSpPr/>
          <p:nvPr/>
        </p:nvSpPr>
        <p:spPr>
          <a:xfrm>
            <a:off x="5816279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사다리꼴 31">
            <a:extLst>
              <a:ext uri="{FF2B5EF4-FFF2-40B4-BE49-F238E27FC236}">
                <a16:creationId xmlns:a16="http://schemas.microsoft.com/office/drawing/2014/main" id="{848A0F0C-3780-4049-94C8-DBCCBCA356F2}"/>
              </a:ext>
            </a:extLst>
          </p:cNvPr>
          <p:cNvSpPr/>
          <p:nvPr/>
        </p:nvSpPr>
        <p:spPr>
          <a:xfrm>
            <a:off x="6384680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1FAFE3F8-80DA-4347-96E9-391AB9741CC3}"/>
              </a:ext>
            </a:extLst>
          </p:cNvPr>
          <p:cNvSpPr/>
          <p:nvPr/>
        </p:nvSpPr>
        <p:spPr>
          <a:xfrm>
            <a:off x="6953081" y="412767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81F8B69-1750-4B77-A727-0D6CD785853A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스크린샷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A89A15EF-3293-40F6-9DE9-9CC2534A58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9" y="1223445"/>
            <a:ext cx="6407272" cy="4923848"/>
          </a:xfrm>
          <a:prstGeom prst="rect">
            <a:avLst/>
          </a:prstGeom>
        </p:spPr>
      </p:pic>
      <p:pic>
        <p:nvPicPr>
          <p:cNvPr id="25" name="그림 24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E72583DD-716A-416A-84B0-DFE9A32322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13" y="832337"/>
            <a:ext cx="4877856" cy="2970000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0029E6CB-D771-49FF-B081-660E021AE7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47" y="3662750"/>
            <a:ext cx="4877841" cy="2970000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82BA2B9-CA65-4782-967A-106998DD2BD6}"/>
              </a:ext>
            </a:extLst>
          </p:cNvPr>
          <p:cNvCxnSpPr>
            <a:cxnSpLocks/>
          </p:cNvCxnSpPr>
          <p:nvPr/>
        </p:nvCxnSpPr>
        <p:spPr>
          <a:xfrm>
            <a:off x="6457565" y="971923"/>
            <a:ext cx="0" cy="5660827"/>
          </a:xfrm>
          <a:prstGeom prst="line">
            <a:avLst/>
          </a:prstGeom>
          <a:ln w="19050">
            <a:solidFill>
              <a:srgbClr val="9F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22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-53159" y="2370036"/>
            <a:ext cx="12191998" cy="2911451"/>
            <a:chOff x="1327218" y="2382637"/>
            <a:chExt cx="7013100" cy="2365554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3652353" y="3196209"/>
              <a:ext cx="2423990" cy="93494"/>
              <a:chOff x="3652353" y="920756"/>
              <a:chExt cx="2423990" cy="93494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3652353" y="920934"/>
                <a:ext cx="2423990" cy="933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385350" y="920756"/>
                <a:ext cx="957995" cy="933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2133997" y="4101860"/>
              <a:ext cx="56380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800"/>
              </a:pPr>
              <a:endParaRPr lang="en-US" altLang="ko-KR" sz="2215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327218" y="2382637"/>
              <a:ext cx="7013100" cy="94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492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</a:t>
              </a:r>
              <a:r>
                <a:rPr lang="ko-KR" altLang="en-US" sz="492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주제 및 목적</a:t>
              </a:r>
              <a:endParaRPr lang="en-US" sz="492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62747A-1A76-484B-82CD-4178859C2CB4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사다리꼴 31">
            <a:extLst>
              <a:ext uri="{FF2B5EF4-FFF2-40B4-BE49-F238E27FC236}">
                <a16:creationId xmlns:a16="http://schemas.microsoft.com/office/drawing/2014/main" id="{7DF34753-7290-4D95-A5AF-2D29004B9047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32EA5355-2BB5-414B-9225-09EED3DC3B54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사다리꼴 33">
            <a:extLst>
              <a:ext uri="{FF2B5EF4-FFF2-40B4-BE49-F238E27FC236}">
                <a16:creationId xmlns:a16="http://schemas.microsoft.com/office/drawing/2014/main" id="{905547A1-5606-4310-9A81-2B3ED4318CBA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사다리꼴 34">
            <a:extLst>
              <a:ext uri="{FF2B5EF4-FFF2-40B4-BE49-F238E27FC236}">
                <a16:creationId xmlns:a16="http://schemas.microsoft.com/office/drawing/2014/main" id="{BD6DC2CB-ECC4-4452-B3E2-56FDA1AB4158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89095BA4-692A-4A1C-AF7B-AF159F482658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F713E17-F24D-4646-9CCD-A4E0E42C79D1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0E4C3A-A438-4910-BF27-37A3F105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9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-8389" y="2371996"/>
            <a:ext cx="12191998" cy="2909490"/>
            <a:chOff x="1352972" y="2384230"/>
            <a:chExt cx="7013100" cy="2363961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3652353" y="3196209"/>
              <a:ext cx="2423990" cy="93494"/>
              <a:chOff x="3652353" y="920756"/>
              <a:chExt cx="2423990" cy="93494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3652353" y="920934"/>
                <a:ext cx="2423990" cy="933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385350" y="920756"/>
                <a:ext cx="957995" cy="933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2133997" y="4101860"/>
              <a:ext cx="56380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800"/>
              </a:pPr>
              <a:endParaRPr lang="en-US" altLang="ko-KR" sz="2215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352972" y="2384230"/>
              <a:ext cx="7013100" cy="94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4923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 </a:t>
              </a:r>
              <a:r>
                <a:rPr lang="ko-KR" altLang="en-US" sz="4923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기대효과</a:t>
              </a:r>
              <a:endParaRPr lang="en-US" sz="4923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A70E4B-860F-453B-9561-F702C3D6E12F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871EAC33-0086-484F-8D3B-C177E9FC2B41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DBCDE0C8-84DA-47F2-8E7E-FB35779C1F92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94827357-64CC-4C7E-BA8A-7E4A5C319B1D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1DB34A79-BFFF-4EE1-8268-7307472A81C1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D18274C2-A811-458B-8B30-BD62C7A3C530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996BC4F-DEEF-4B31-B832-6D62F7F92A6E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3B2B0A-516F-4F11-91A9-D5C0524D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7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440FF8-8D05-4760-91A5-E94AAAEAC51B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3BB5E27D-3926-4D29-A474-A90D5100E666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726098D2-5891-4CED-84E2-CFB5D55D9280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9695860F-47B8-4B7F-8DEC-63B4BE0DD974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656A35FF-9770-4E78-97E3-0D4D717D1CBF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7AB5CD8C-E00D-4809-B55B-55D6F87FA3AB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75E47F-CD93-431F-A323-8280189AB51A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4EB982-97CD-43B7-A2C9-4A088FF7D0AB}"/>
              </a:ext>
            </a:extLst>
          </p:cNvPr>
          <p:cNvSpPr/>
          <p:nvPr/>
        </p:nvSpPr>
        <p:spPr>
          <a:xfrm>
            <a:off x="10044864" y="74185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순서도: 판단 21">
            <a:extLst>
              <a:ext uri="{FF2B5EF4-FFF2-40B4-BE49-F238E27FC236}">
                <a16:creationId xmlns:a16="http://schemas.microsoft.com/office/drawing/2014/main" id="{C57F4B60-45E7-4F93-8DB9-55AB1C0EE139}"/>
              </a:ext>
            </a:extLst>
          </p:cNvPr>
          <p:cNvSpPr/>
          <p:nvPr/>
        </p:nvSpPr>
        <p:spPr>
          <a:xfrm>
            <a:off x="929921" y="3200456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71D63F-71EE-41CE-86D1-B04C3D66330F}"/>
              </a:ext>
            </a:extLst>
          </p:cNvPr>
          <p:cNvSpPr/>
          <p:nvPr/>
        </p:nvSpPr>
        <p:spPr>
          <a:xfrm>
            <a:off x="1941748" y="3618233"/>
            <a:ext cx="6611105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영상 플랫폼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영상 등급위원회 등 다양한 분야에서 활용 가능함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BC2C59-ECC7-4F6C-8454-7BA2FF90F05B}"/>
              </a:ext>
            </a:extLst>
          </p:cNvPr>
          <p:cNvSpPr/>
          <p:nvPr/>
        </p:nvSpPr>
        <p:spPr>
          <a:xfrm>
            <a:off x="1376424" y="3081051"/>
            <a:ext cx="4467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영상 등급 분류 프로세스 보완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A349ECD-036A-40E5-A24B-CB561D8E49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03" y="3771250"/>
            <a:ext cx="339793" cy="3397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407BC6-59DC-4D47-B101-13799F71EAAD}"/>
              </a:ext>
            </a:extLst>
          </p:cNvPr>
          <p:cNvSpPr txBox="1"/>
          <p:nvPr/>
        </p:nvSpPr>
        <p:spPr>
          <a:xfrm>
            <a:off x="175733" y="4105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기대효과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8F6A0E3-7EB2-4BD1-A65B-CBE5BA1A03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55" y="5116945"/>
            <a:ext cx="339793" cy="3397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BFCA0AD-DBBE-4A78-AE1C-85E65C45A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55" y="5628691"/>
            <a:ext cx="339793" cy="3397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80CB00-3DE1-4058-B5F0-65C1237879EE}"/>
              </a:ext>
            </a:extLst>
          </p:cNvPr>
          <p:cNvSpPr/>
          <p:nvPr/>
        </p:nvSpPr>
        <p:spPr>
          <a:xfrm>
            <a:off x="1955700" y="5494983"/>
            <a:ext cx="2547492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인력 및 비용 절감 가능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0A88EE-68E7-4782-A005-866F345B5CFF}"/>
              </a:ext>
            </a:extLst>
          </p:cNvPr>
          <p:cNvSpPr/>
          <p:nvPr/>
        </p:nvSpPr>
        <p:spPr>
          <a:xfrm>
            <a:off x="1905366" y="4997100"/>
            <a:ext cx="572805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525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매년 증가하는 영상 컨텐츠 양에 대응 가능함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B29E738E-C258-4D18-879C-99F76490D74E}"/>
              </a:ext>
            </a:extLst>
          </p:cNvPr>
          <p:cNvSpPr/>
          <p:nvPr/>
        </p:nvSpPr>
        <p:spPr>
          <a:xfrm>
            <a:off x="929921" y="1451907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F0D83F-1F1D-4FE9-A821-FA3C4D919071}"/>
              </a:ext>
            </a:extLst>
          </p:cNvPr>
          <p:cNvSpPr/>
          <p:nvPr/>
        </p:nvSpPr>
        <p:spPr>
          <a:xfrm>
            <a:off x="1376424" y="1354082"/>
            <a:ext cx="6160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DDDM (Data Driven Decision Making)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618434-A05E-4809-9AFF-6C63696051CB}"/>
              </a:ext>
            </a:extLst>
          </p:cNvPr>
          <p:cNvSpPr/>
          <p:nvPr/>
        </p:nvSpPr>
        <p:spPr>
          <a:xfrm>
            <a:off x="1905366" y="1839471"/>
            <a:ext cx="8046248" cy="1424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수치화된 데이터를 제공함으로써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의사결정에 객관적인 정보를 제공함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EC23231-AAA7-4603-8CB5-1C7D8AC01C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38" y="2009305"/>
            <a:ext cx="339793" cy="33979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A3FB4D-4D45-4310-9286-C54874B7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6" name="순서도: 판단 25">
            <a:extLst>
              <a:ext uri="{FF2B5EF4-FFF2-40B4-BE49-F238E27FC236}">
                <a16:creationId xmlns:a16="http://schemas.microsoft.com/office/drawing/2014/main" id="{514693F7-316F-4C3F-AF67-87E8757EA874}"/>
              </a:ext>
            </a:extLst>
          </p:cNvPr>
          <p:cNvSpPr/>
          <p:nvPr/>
        </p:nvSpPr>
        <p:spPr>
          <a:xfrm>
            <a:off x="929921" y="4511300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18756-83EB-488C-9F75-EEEF25DEEDAB}"/>
              </a:ext>
            </a:extLst>
          </p:cNvPr>
          <p:cNvSpPr/>
          <p:nvPr/>
        </p:nvSpPr>
        <p:spPr>
          <a:xfrm>
            <a:off x="1376424" y="4391895"/>
            <a:ext cx="4140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영상 등급 분류 효율성 증진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866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4F73D8-3F72-42FB-9028-0FEC7DBB6DCE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92B9034D-A695-4D56-971F-806F46D17689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20E74780-3939-4E68-B9FD-8909BE832484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66C1FB69-74EA-45F2-B040-947DCC5CA937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다리꼴 17">
            <a:extLst>
              <a:ext uri="{FF2B5EF4-FFF2-40B4-BE49-F238E27FC236}">
                <a16:creationId xmlns:a16="http://schemas.microsoft.com/office/drawing/2014/main" id="{992A508D-5ABB-4A81-9665-33A53B7678F1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87AE2396-16F5-4827-BC1B-9DB4233B2475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7F1B1F-EC3E-4710-9D74-65805EB4B979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D4A404-7F3A-4890-9A4F-B4450D1EDDEA}"/>
              </a:ext>
            </a:extLst>
          </p:cNvPr>
          <p:cNvSpPr/>
          <p:nvPr/>
        </p:nvSpPr>
        <p:spPr>
          <a:xfrm>
            <a:off x="10044864" y="74185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6DDB9137-4889-4F99-B24B-A2365468C997}"/>
              </a:ext>
            </a:extLst>
          </p:cNvPr>
          <p:cNvSpPr/>
          <p:nvPr/>
        </p:nvSpPr>
        <p:spPr>
          <a:xfrm>
            <a:off x="933129" y="1453355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47B1FE-B683-447E-906D-BA1A7BFDA72F}"/>
              </a:ext>
            </a:extLst>
          </p:cNvPr>
          <p:cNvSpPr/>
          <p:nvPr/>
        </p:nvSpPr>
        <p:spPr>
          <a:xfrm>
            <a:off x="1379632" y="1314019"/>
            <a:ext cx="3462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다양한 </a:t>
            </a: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Class 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학습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F1D2FD-5C8F-4F1A-B193-16D054DEA98A}"/>
              </a:ext>
            </a:extLst>
          </p:cNvPr>
          <p:cNvSpPr/>
          <p:nvPr/>
        </p:nvSpPr>
        <p:spPr>
          <a:xfrm>
            <a:off x="1924474" y="1803932"/>
            <a:ext cx="278153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구체적인 등급 분류 가능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236FE3C-B669-40C4-9494-08A1438248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0" y="1956949"/>
            <a:ext cx="339793" cy="339793"/>
          </a:xfrm>
          <a:prstGeom prst="rect">
            <a:avLst/>
          </a:prstGeom>
        </p:spPr>
      </p:pic>
      <p:sp>
        <p:nvSpPr>
          <p:cNvPr id="26" name="순서도: 판단 25">
            <a:extLst>
              <a:ext uri="{FF2B5EF4-FFF2-40B4-BE49-F238E27FC236}">
                <a16:creationId xmlns:a16="http://schemas.microsoft.com/office/drawing/2014/main" id="{ED3C653A-0B95-48AA-9707-AAE8633138C0}"/>
              </a:ext>
            </a:extLst>
          </p:cNvPr>
          <p:cNvSpPr/>
          <p:nvPr/>
        </p:nvSpPr>
        <p:spPr>
          <a:xfrm>
            <a:off x="933129" y="2901297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A0F75E-EF11-4FD9-9D2E-CBDF4C88FB15}"/>
              </a:ext>
            </a:extLst>
          </p:cNvPr>
          <p:cNvSpPr/>
          <p:nvPr/>
        </p:nvSpPr>
        <p:spPr>
          <a:xfrm>
            <a:off x="1379632" y="2803472"/>
            <a:ext cx="2236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이미지 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캡셔닝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2FF1CD-C5C1-4CB4-8A99-4D965BDD0CD9}"/>
              </a:ext>
            </a:extLst>
          </p:cNvPr>
          <p:cNvSpPr/>
          <p:nvPr/>
        </p:nvSpPr>
        <p:spPr>
          <a:xfrm>
            <a:off x="1951851" y="3448512"/>
            <a:ext cx="476012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영상의 상황을 문장으로 표현해주는 기술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C76E086-CF3C-4D17-9B5E-10021A52A9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33" y="3618346"/>
            <a:ext cx="339793" cy="33979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8161D8C-B417-418B-81DA-2410692F906C}"/>
              </a:ext>
            </a:extLst>
          </p:cNvPr>
          <p:cNvSpPr/>
          <p:nvPr/>
        </p:nvSpPr>
        <p:spPr>
          <a:xfrm>
            <a:off x="2030493" y="4098636"/>
            <a:ext cx="522197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문맥파악의 한계를 보완하여 정확한 정보를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2E93E03-FD0D-4A12-B503-5011FE96E6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73" y="4230717"/>
            <a:ext cx="339793" cy="3397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171BF6-65EB-4523-B016-F274D343BA93}"/>
              </a:ext>
            </a:extLst>
          </p:cNvPr>
          <p:cNvSpPr txBox="1"/>
          <p:nvPr/>
        </p:nvSpPr>
        <p:spPr>
          <a:xfrm>
            <a:off x="175733" y="4105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기대효과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DF9115-D549-4BAE-8A59-8B6889FA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86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4F73D8-3F72-42FB-9028-0FEC7DBB6DCE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92B9034D-A695-4D56-971F-806F46D17689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20E74780-3939-4E68-B9FD-8909BE832484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66C1FB69-74EA-45F2-B040-947DCC5CA937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다리꼴 17">
            <a:extLst>
              <a:ext uri="{FF2B5EF4-FFF2-40B4-BE49-F238E27FC236}">
                <a16:creationId xmlns:a16="http://schemas.microsoft.com/office/drawing/2014/main" id="{992A508D-5ABB-4A81-9665-33A53B7678F1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87AE2396-16F5-4827-BC1B-9DB4233B2475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7F1B1F-EC3E-4710-9D74-65805EB4B979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D4A404-7F3A-4890-9A4F-B4450D1EDDEA}"/>
              </a:ext>
            </a:extLst>
          </p:cNvPr>
          <p:cNvSpPr/>
          <p:nvPr/>
        </p:nvSpPr>
        <p:spPr>
          <a:xfrm>
            <a:off x="10044864" y="74185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6DDB9137-4889-4F99-B24B-A2365468C997}"/>
              </a:ext>
            </a:extLst>
          </p:cNvPr>
          <p:cNvSpPr/>
          <p:nvPr/>
        </p:nvSpPr>
        <p:spPr>
          <a:xfrm>
            <a:off x="874406" y="1191745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47B1FE-B683-447E-906D-BA1A7BFDA72F}"/>
              </a:ext>
            </a:extLst>
          </p:cNvPr>
          <p:cNvSpPr/>
          <p:nvPr/>
        </p:nvSpPr>
        <p:spPr>
          <a:xfrm>
            <a:off x="1320909" y="1052409"/>
            <a:ext cx="2738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AI 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영상 등급 분류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171BF6-65EB-4523-B016-F274D343BA93}"/>
              </a:ext>
            </a:extLst>
          </p:cNvPr>
          <p:cNvSpPr txBox="1"/>
          <p:nvPr/>
        </p:nvSpPr>
        <p:spPr>
          <a:xfrm>
            <a:off x="175733" y="4105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기대효과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DF9115-D549-4BAE-8A59-8B6889FA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ED046C4-A832-4A2C-B6B9-AC67BAA3D739}"/>
              </a:ext>
            </a:extLst>
          </p:cNvPr>
          <p:cNvGrpSpPr/>
          <p:nvPr/>
        </p:nvGrpSpPr>
        <p:grpSpPr>
          <a:xfrm>
            <a:off x="2061108" y="2229806"/>
            <a:ext cx="8154824" cy="3837288"/>
            <a:chOff x="603281" y="1851579"/>
            <a:chExt cx="8007319" cy="3767879"/>
          </a:xfrm>
        </p:grpSpPr>
        <p:sp>
          <p:nvSpPr>
            <p:cNvPr id="3" name="순서도: 연결자 2">
              <a:extLst>
                <a:ext uri="{FF2B5EF4-FFF2-40B4-BE49-F238E27FC236}">
                  <a16:creationId xmlns:a16="http://schemas.microsoft.com/office/drawing/2014/main" id="{E5CB335B-A2AC-4931-ABE3-E259B877EC53}"/>
                </a:ext>
              </a:extLst>
            </p:cNvPr>
            <p:cNvSpPr/>
            <p:nvPr/>
          </p:nvSpPr>
          <p:spPr>
            <a:xfrm>
              <a:off x="929846" y="2241464"/>
              <a:ext cx="1018637" cy="977394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영상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6B51ABC2-CEB1-48C8-8882-EDCA4B444DF5}"/>
                </a:ext>
              </a:extLst>
            </p:cNvPr>
            <p:cNvSpPr/>
            <p:nvPr/>
          </p:nvSpPr>
          <p:spPr>
            <a:xfrm>
              <a:off x="4495346" y="3429000"/>
              <a:ext cx="1110515" cy="376761"/>
            </a:xfrm>
            <a:prstGeom prst="rightArrow">
              <a:avLst>
                <a:gd name="adj1" fmla="val 38815"/>
                <a:gd name="adj2" fmla="val 6677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래픽 42" descr="시계 방향으로 굽은 화살표">
              <a:extLst>
                <a:ext uri="{FF2B5EF4-FFF2-40B4-BE49-F238E27FC236}">
                  <a16:creationId xmlns:a16="http://schemas.microsoft.com/office/drawing/2014/main" id="{3565AF25-B41C-4174-A37A-5F6B771A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577193">
              <a:off x="2046478" y="1760130"/>
              <a:ext cx="845925" cy="1028823"/>
            </a:xfrm>
            <a:prstGeom prst="rect">
              <a:avLst/>
            </a:prstGeom>
          </p:spPr>
        </p:pic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6468153E-2EBF-44A6-8684-66FD068BE7E4}"/>
                </a:ext>
              </a:extLst>
            </p:cNvPr>
            <p:cNvSpPr/>
            <p:nvPr/>
          </p:nvSpPr>
          <p:spPr>
            <a:xfrm>
              <a:off x="2969769" y="2241464"/>
              <a:ext cx="1018637" cy="977394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영상 인식</a:t>
              </a:r>
            </a:p>
          </p:txBody>
        </p:sp>
        <p:pic>
          <p:nvPicPr>
            <p:cNvPr id="45" name="그래픽 44" descr="시계 방향으로 굽은 화살표">
              <a:extLst>
                <a:ext uri="{FF2B5EF4-FFF2-40B4-BE49-F238E27FC236}">
                  <a16:creationId xmlns:a16="http://schemas.microsoft.com/office/drawing/2014/main" id="{C9CFD2DD-3144-44EA-9695-7E8A3FDE3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724022">
              <a:off x="3587224" y="3179124"/>
              <a:ext cx="845925" cy="1028823"/>
            </a:xfrm>
            <a:prstGeom prst="rect">
              <a:avLst/>
            </a:prstGeom>
          </p:spPr>
        </p:pic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64C0EFF7-7D8F-46CA-A449-70EF84851B38}"/>
                </a:ext>
              </a:extLst>
            </p:cNvPr>
            <p:cNvSpPr/>
            <p:nvPr/>
          </p:nvSpPr>
          <p:spPr>
            <a:xfrm>
              <a:off x="2955150" y="4146162"/>
              <a:ext cx="1018637" cy="977394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 도출</a:t>
              </a:r>
            </a:p>
          </p:txBody>
        </p:sp>
        <p:pic>
          <p:nvPicPr>
            <p:cNvPr id="47" name="그래픽 46" descr="시계 방향으로 굽은 화살표">
              <a:extLst>
                <a:ext uri="{FF2B5EF4-FFF2-40B4-BE49-F238E27FC236}">
                  <a16:creationId xmlns:a16="http://schemas.microsoft.com/office/drawing/2014/main" id="{E33EA6BE-1445-4BC1-8EF5-D07ACEFA2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254035">
              <a:off x="2037993" y="4682084"/>
              <a:ext cx="845925" cy="1028823"/>
            </a:xfrm>
            <a:prstGeom prst="rect">
              <a:avLst/>
            </a:prstGeom>
          </p:spPr>
        </p:pic>
        <p:sp>
          <p:nvSpPr>
            <p:cNvPr id="48" name="순서도: 연결자 47">
              <a:extLst>
                <a:ext uri="{FF2B5EF4-FFF2-40B4-BE49-F238E27FC236}">
                  <a16:creationId xmlns:a16="http://schemas.microsoft.com/office/drawing/2014/main" id="{EA43654E-2490-4CA2-8BB5-7366EA73085B}"/>
                </a:ext>
              </a:extLst>
            </p:cNvPr>
            <p:cNvSpPr/>
            <p:nvPr/>
          </p:nvSpPr>
          <p:spPr>
            <a:xfrm>
              <a:off x="929846" y="4146162"/>
              <a:ext cx="1018637" cy="977394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</a:t>
              </a:r>
            </a:p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저장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9" name="그래픽 48" descr="시계 방향으로 굽은 화살표">
              <a:extLst>
                <a:ext uri="{FF2B5EF4-FFF2-40B4-BE49-F238E27FC236}">
                  <a16:creationId xmlns:a16="http://schemas.microsoft.com/office/drawing/2014/main" id="{51DAAA11-44D0-4D40-99D7-7AC29BFC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77943">
              <a:off x="603281" y="3168098"/>
              <a:ext cx="845925" cy="1028823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076B6B2-E25A-4FCB-ACD1-1BFC666C83AF}"/>
                </a:ext>
              </a:extLst>
            </p:cNvPr>
            <p:cNvSpPr/>
            <p:nvPr/>
          </p:nvSpPr>
          <p:spPr>
            <a:xfrm>
              <a:off x="5804740" y="3128683"/>
              <a:ext cx="2805860" cy="9773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 </a:t>
              </a:r>
              <a:r>
                <a: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영상 등급 분류</a:t>
              </a: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731010-8365-4A7E-A220-B77698CDA657}"/>
              </a:ext>
            </a:extLst>
          </p:cNvPr>
          <p:cNvSpPr/>
          <p:nvPr/>
        </p:nvSpPr>
        <p:spPr>
          <a:xfrm>
            <a:off x="874406" y="2220846"/>
            <a:ext cx="1877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분류된 영상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8E2A7B-3D94-4C3E-BBFE-5E7824AD2F78}"/>
              </a:ext>
            </a:extLst>
          </p:cNvPr>
          <p:cNvSpPr/>
          <p:nvPr/>
        </p:nvSpPr>
        <p:spPr>
          <a:xfrm>
            <a:off x="5567237" y="2206919"/>
            <a:ext cx="1829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캡셔닝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0AC0189-4CBC-4368-8AFB-D90962266C60}"/>
              </a:ext>
            </a:extLst>
          </p:cNvPr>
          <p:cNvSpPr/>
          <p:nvPr/>
        </p:nvSpPr>
        <p:spPr>
          <a:xfrm>
            <a:off x="5705576" y="5836446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 비율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D00602E-EA6E-46A8-B2C5-5F9CF85691ED}"/>
              </a:ext>
            </a:extLst>
          </p:cNvPr>
          <p:cNvSpPr/>
          <p:nvPr/>
        </p:nvSpPr>
        <p:spPr>
          <a:xfrm>
            <a:off x="841913" y="1774396"/>
            <a:ext cx="1106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Input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88B0311-E38B-45F4-823B-89845110E232}"/>
              </a:ext>
            </a:extLst>
          </p:cNvPr>
          <p:cNvCxnSpPr>
            <a:cxnSpLocks/>
          </p:cNvCxnSpPr>
          <p:nvPr/>
        </p:nvCxnSpPr>
        <p:spPr>
          <a:xfrm>
            <a:off x="979077" y="2174506"/>
            <a:ext cx="182352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D6A651-A321-49DE-BCB5-C448354083D6}"/>
              </a:ext>
            </a:extLst>
          </p:cNvPr>
          <p:cNvSpPr/>
          <p:nvPr/>
        </p:nvSpPr>
        <p:spPr>
          <a:xfrm>
            <a:off x="5542070" y="1770012"/>
            <a:ext cx="1645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Detection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F890283-FC2A-4E05-9662-81DBD9954D07}"/>
              </a:ext>
            </a:extLst>
          </p:cNvPr>
          <p:cNvCxnSpPr>
            <a:cxnSpLocks/>
          </p:cNvCxnSpPr>
          <p:nvPr/>
        </p:nvCxnSpPr>
        <p:spPr>
          <a:xfrm>
            <a:off x="5639854" y="2174506"/>
            <a:ext cx="182352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A6784C-24A4-4AD9-AC1E-BB4ACB555B9C}"/>
              </a:ext>
            </a:extLst>
          </p:cNvPr>
          <p:cNvSpPr/>
          <p:nvPr/>
        </p:nvSpPr>
        <p:spPr>
          <a:xfrm>
            <a:off x="5705576" y="5369644"/>
            <a:ext cx="1317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Output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2F9ACE9-5145-4998-9469-D48A3DC6958B}"/>
              </a:ext>
            </a:extLst>
          </p:cNvPr>
          <p:cNvCxnSpPr>
            <a:cxnSpLocks/>
          </p:cNvCxnSpPr>
          <p:nvPr/>
        </p:nvCxnSpPr>
        <p:spPr>
          <a:xfrm>
            <a:off x="5803360" y="5798964"/>
            <a:ext cx="182352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4A252A-FD2A-4043-A1F3-FFAD9CAB5932}"/>
              </a:ext>
            </a:extLst>
          </p:cNvPr>
          <p:cNvSpPr/>
          <p:nvPr/>
        </p:nvSpPr>
        <p:spPr>
          <a:xfrm>
            <a:off x="920155" y="5836446"/>
            <a:ext cx="1345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65C9239-0A78-45C8-AEDB-4172ACF326FE}"/>
              </a:ext>
            </a:extLst>
          </p:cNvPr>
          <p:cNvSpPr/>
          <p:nvPr/>
        </p:nvSpPr>
        <p:spPr>
          <a:xfrm>
            <a:off x="920155" y="5369644"/>
            <a:ext cx="1059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Save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69BD89F-445A-47B8-95A2-342AFF657957}"/>
              </a:ext>
            </a:extLst>
          </p:cNvPr>
          <p:cNvCxnSpPr>
            <a:cxnSpLocks/>
          </p:cNvCxnSpPr>
          <p:nvPr/>
        </p:nvCxnSpPr>
        <p:spPr>
          <a:xfrm>
            <a:off x="998292" y="5794536"/>
            <a:ext cx="182352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969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1" y="2370036"/>
            <a:ext cx="12191998" cy="2911451"/>
            <a:chOff x="1357798" y="2382637"/>
            <a:chExt cx="7013100" cy="2365554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3652353" y="3196209"/>
              <a:ext cx="2423990" cy="93494"/>
              <a:chOff x="3652353" y="920756"/>
              <a:chExt cx="2423990" cy="93494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3652353" y="920934"/>
                <a:ext cx="2423990" cy="933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385350" y="920756"/>
                <a:ext cx="957995" cy="933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2133997" y="4101860"/>
              <a:ext cx="56380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800"/>
              </a:pPr>
              <a:endParaRPr lang="en-US" altLang="ko-KR" sz="2215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357798" y="2382637"/>
              <a:ext cx="7013100" cy="94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4923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5. </a:t>
              </a:r>
              <a:r>
                <a:rPr lang="ko-KR" altLang="en-US" sz="4923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시연</a:t>
              </a:r>
              <a:endParaRPr lang="en-US" sz="4923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567583-690E-4617-8F88-163F8057144F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67BCBB0D-8D67-492E-BB51-8BA0FC40F153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E2B83A18-8765-47F2-AAD5-923DA6EE4AEA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21A2EE57-9976-460B-BC2E-45210F2BADB3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90DD83D6-F717-403E-A9FF-569A57E02A9A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8B748038-AE82-433D-A0EB-9EB9EB873454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307647-C592-4901-9CFA-B95326BD4B78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5CFD3E-4C02-49B3-A0DB-CC940461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98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8567583-690E-4617-8F88-163F8057144F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67BCBB0D-8D67-492E-BB51-8BA0FC40F153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E2B83A18-8765-47F2-AAD5-923DA6EE4AEA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21A2EE57-9976-460B-BC2E-45210F2BADB3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90DD83D6-F717-403E-A9FF-569A57E02A9A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8B748038-AE82-433D-A0EB-9EB9EB873454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307647-C592-4901-9CFA-B95326BD4B78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C1375DCF-9C10-45D6-9F19-C771C7150521}"/>
              </a:ext>
            </a:extLst>
          </p:cNvPr>
          <p:cNvSpPr txBox="1">
            <a:spLocks/>
          </p:cNvSpPr>
          <p:nvPr/>
        </p:nvSpPr>
        <p:spPr>
          <a:xfrm>
            <a:off x="172617" y="4019039"/>
            <a:ext cx="10972800" cy="2180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DE701-4C21-4878-9BC9-EA4EDDC1E3F3}"/>
              </a:ext>
            </a:extLst>
          </p:cNvPr>
          <p:cNvSpPr txBox="1"/>
          <p:nvPr/>
        </p:nvSpPr>
        <p:spPr>
          <a:xfrm>
            <a:off x="351108" y="4864546"/>
            <a:ext cx="211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Reference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13DDF5-7AEC-4CD0-B39A-7927F654847F}"/>
              </a:ext>
            </a:extLst>
          </p:cNvPr>
          <p:cNvSpPr/>
          <p:nvPr/>
        </p:nvSpPr>
        <p:spPr>
          <a:xfrm>
            <a:off x="304974" y="5410718"/>
            <a:ext cx="1872208" cy="4571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17E5B6-3699-4B43-8975-2167B414E6CE}"/>
              </a:ext>
            </a:extLst>
          </p:cNvPr>
          <p:cNvSpPr/>
          <p:nvPr/>
        </p:nvSpPr>
        <p:spPr>
          <a:xfrm>
            <a:off x="4445775" y="6281051"/>
            <a:ext cx="336393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2019. 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할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푼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리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all rights reserved.</a:t>
            </a:r>
            <a:endParaRPr lang="ko-KR" altLang="en-US" sz="1100" dirty="0">
              <a:solidFill>
                <a:schemeClr val="bg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6FBAA3-FB4B-40AA-9E79-5E09000CE637}"/>
              </a:ext>
            </a:extLst>
          </p:cNvPr>
          <p:cNvSpPr/>
          <p:nvPr/>
        </p:nvSpPr>
        <p:spPr>
          <a:xfrm>
            <a:off x="0" y="6195270"/>
            <a:ext cx="12192000" cy="66273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CDC731-0F3D-4318-B57D-D78B2E741D0C}"/>
              </a:ext>
            </a:extLst>
          </p:cNvPr>
          <p:cNvSpPr/>
          <p:nvPr/>
        </p:nvSpPr>
        <p:spPr>
          <a:xfrm>
            <a:off x="4445775" y="6281051"/>
            <a:ext cx="3363932" cy="52322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2019. 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할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푼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리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all rights reserved.</a:t>
            </a:r>
            <a:endParaRPr lang="ko-KR" altLang="en-US" sz="1100" dirty="0">
              <a:solidFill>
                <a:schemeClr val="bg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1AA1E88-7BFE-41D9-B307-160C592E3859}"/>
              </a:ext>
            </a:extLst>
          </p:cNvPr>
          <p:cNvCxnSpPr>
            <a:cxnSpLocks/>
          </p:cNvCxnSpPr>
          <p:nvPr/>
        </p:nvCxnSpPr>
        <p:spPr>
          <a:xfrm>
            <a:off x="-8389" y="6223414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9985CD-66C5-4D18-AC7C-A637B200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5C3296-FCB7-40B2-B58E-2A0AB6DF46D8}"/>
              </a:ext>
            </a:extLst>
          </p:cNvPr>
          <p:cNvSpPr/>
          <p:nvPr/>
        </p:nvSpPr>
        <p:spPr>
          <a:xfrm>
            <a:off x="361468" y="5589372"/>
            <a:ext cx="10708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Mask R-CNN -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Kaiming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He Georgia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Gkioxari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Piotr Dollar Ross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Girshick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´ Facebook AI Research (FAIR)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Google Shape;37;p4"/>
          <p:cNvGrpSpPr/>
          <p:nvPr/>
        </p:nvGrpSpPr>
        <p:grpSpPr>
          <a:xfrm>
            <a:off x="1" y="2370036"/>
            <a:ext cx="12191998" cy="2911451"/>
            <a:chOff x="1357798" y="2382637"/>
            <a:chExt cx="7013100" cy="2365554"/>
          </a:xfrm>
        </p:grpSpPr>
        <p:grpSp>
          <p:nvGrpSpPr>
            <p:cNvPr id="26" name="Google Shape;38;p4"/>
            <p:cNvGrpSpPr/>
            <p:nvPr/>
          </p:nvGrpSpPr>
          <p:grpSpPr>
            <a:xfrm>
              <a:off x="3652353" y="3196209"/>
              <a:ext cx="2423990" cy="93494"/>
              <a:chOff x="3652353" y="920756"/>
              <a:chExt cx="2423990" cy="93494"/>
            </a:xfrm>
          </p:grpSpPr>
          <p:sp>
            <p:nvSpPr>
              <p:cNvPr id="29" name="Google Shape;39;p4"/>
              <p:cNvSpPr/>
              <p:nvPr/>
            </p:nvSpPr>
            <p:spPr>
              <a:xfrm>
                <a:off x="3652353" y="920934"/>
                <a:ext cx="2423990" cy="933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0;p4"/>
              <p:cNvSpPr/>
              <p:nvPr/>
            </p:nvSpPr>
            <p:spPr>
              <a:xfrm>
                <a:off x="4385350" y="920756"/>
                <a:ext cx="957995" cy="933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27" name="Google Shape;41;p4"/>
            <p:cNvSpPr/>
            <p:nvPr/>
          </p:nvSpPr>
          <p:spPr>
            <a:xfrm>
              <a:off x="2133997" y="4101860"/>
              <a:ext cx="56380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800"/>
              </a:pPr>
              <a:endParaRPr lang="en-US" altLang="ko-KR" sz="2215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42;p4"/>
            <p:cNvSpPr/>
            <p:nvPr/>
          </p:nvSpPr>
          <p:spPr>
            <a:xfrm>
              <a:off x="1357798" y="2382637"/>
              <a:ext cx="7013100" cy="94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4923" b="1" dirty="0">
                  <a:latin typeface="나눔스퀘어 Bold" panose="020B0600000101010101" pitchFamily="50" charset="-127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2756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1" y="2370036"/>
            <a:ext cx="12191998" cy="2911451"/>
            <a:chOff x="1357798" y="2382637"/>
            <a:chExt cx="7013100" cy="2365554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3652353" y="3196209"/>
              <a:ext cx="2423990" cy="93494"/>
              <a:chOff x="3652353" y="920756"/>
              <a:chExt cx="2423990" cy="93494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3652353" y="920934"/>
                <a:ext cx="2423990" cy="933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385350" y="920756"/>
                <a:ext cx="957995" cy="933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2133997" y="4101860"/>
              <a:ext cx="56380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800"/>
              </a:pPr>
              <a:endParaRPr lang="en-US" altLang="ko-KR" sz="2215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357798" y="2382637"/>
              <a:ext cx="7013100" cy="94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4923" b="1" dirty="0">
                  <a:latin typeface="나눔스퀘어 Bold" panose="020B0600000101010101" pitchFamily="50" charset="-127"/>
                </a:rPr>
                <a:t>Q &amp; A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DF3095-337C-4B52-8925-2772F2083992}"/>
              </a:ext>
            </a:extLst>
          </p:cNvPr>
          <p:cNvSpPr/>
          <p:nvPr/>
        </p:nvSpPr>
        <p:spPr>
          <a:xfrm>
            <a:off x="4445775" y="6281051"/>
            <a:ext cx="336393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2019. 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할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푼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리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all rights reserved.</a:t>
            </a:r>
            <a:endParaRPr lang="ko-KR" altLang="en-US" sz="1100" dirty="0">
              <a:solidFill>
                <a:schemeClr val="bg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7995AB-FC97-4859-94A7-F8AFA95E7B95}"/>
              </a:ext>
            </a:extLst>
          </p:cNvPr>
          <p:cNvSpPr/>
          <p:nvPr/>
        </p:nvSpPr>
        <p:spPr>
          <a:xfrm>
            <a:off x="0" y="0"/>
            <a:ext cx="12192000" cy="66273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C8348D-697F-4EA6-96B4-A0336DDAA6F5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69AC9A-E67F-435F-9354-119DCF563224}"/>
              </a:ext>
            </a:extLst>
          </p:cNvPr>
          <p:cNvSpPr/>
          <p:nvPr/>
        </p:nvSpPr>
        <p:spPr>
          <a:xfrm>
            <a:off x="0" y="6195270"/>
            <a:ext cx="12192000" cy="66273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91119C-A54B-42EA-B863-64E651406282}"/>
              </a:ext>
            </a:extLst>
          </p:cNvPr>
          <p:cNvSpPr/>
          <p:nvPr/>
        </p:nvSpPr>
        <p:spPr>
          <a:xfrm>
            <a:off x="4445775" y="6281051"/>
            <a:ext cx="3363932" cy="52322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Copyright 2019. 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할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푼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ko-KR" altLang="en-US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리 </a:t>
            </a:r>
            <a:r>
              <a:rPr lang="en-US" altLang="ko-KR" sz="11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all rights reserved.</a:t>
            </a:r>
            <a:endParaRPr lang="ko-KR" altLang="en-US" sz="1100" dirty="0">
              <a:solidFill>
                <a:schemeClr val="bg2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C26AF13-B2CF-4C4D-A0A4-B81FE85FD0F5}"/>
              </a:ext>
            </a:extLst>
          </p:cNvPr>
          <p:cNvCxnSpPr>
            <a:cxnSpLocks/>
          </p:cNvCxnSpPr>
          <p:nvPr/>
        </p:nvCxnSpPr>
        <p:spPr>
          <a:xfrm>
            <a:off x="-8389" y="6223414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338C88-B8A1-42F1-ACB8-0C2BBED0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0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F2A9437-24F7-4FE2-8374-2572DBF4CF7C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7F283FEE-209A-4D91-AFB4-59862FEFC7DE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75654B42-158C-4E49-BAE3-473FCF08A76D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91B5639F-58B6-4F00-B2D0-FFFB8ABCB180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AE9AFDDA-9416-479E-8AC5-F12736FADF8D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BD4BFE7-30B9-40DC-AE39-03A654343D43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5F8B6BD-CB74-4BD7-BF3E-0500C7AC65D2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790F41-7E74-41EB-BCC3-FEFDC889DC0E}"/>
              </a:ext>
            </a:extLst>
          </p:cNvPr>
          <p:cNvSpPr/>
          <p:nvPr/>
        </p:nvSpPr>
        <p:spPr>
          <a:xfrm>
            <a:off x="8243225" y="74185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및 목적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33DA5D-6322-4D17-ADE0-AD238BFC058D}"/>
              </a:ext>
            </a:extLst>
          </p:cNvPr>
          <p:cNvSpPr txBox="1"/>
          <p:nvPr/>
        </p:nvSpPr>
        <p:spPr>
          <a:xfrm>
            <a:off x="172755" y="41645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</a:p>
        </p:txBody>
      </p:sp>
      <p:pic>
        <p:nvPicPr>
          <p:cNvPr id="2" name="독전 논란 클립(무삭제)">
            <a:hlinkClick r:id="" action="ppaction://media"/>
            <a:extLst>
              <a:ext uri="{FF2B5EF4-FFF2-40B4-BE49-F238E27FC236}">
                <a16:creationId xmlns:a16="http://schemas.microsoft.com/office/drawing/2014/main" id="{D9659A6A-8FD7-42FC-B4EC-EFC8D3597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627" y="689739"/>
            <a:ext cx="11006356" cy="61910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6813FB-4024-459E-BDDA-3CB504B5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06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62747A-1A76-484B-82CD-4178859C2CB4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사다리꼴 31">
            <a:extLst>
              <a:ext uri="{FF2B5EF4-FFF2-40B4-BE49-F238E27FC236}">
                <a16:creationId xmlns:a16="http://schemas.microsoft.com/office/drawing/2014/main" id="{7DF34753-7290-4D95-A5AF-2D29004B9047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32EA5355-2BB5-414B-9225-09EED3DC3B54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사다리꼴 33">
            <a:extLst>
              <a:ext uri="{FF2B5EF4-FFF2-40B4-BE49-F238E27FC236}">
                <a16:creationId xmlns:a16="http://schemas.microsoft.com/office/drawing/2014/main" id="{905547A1-5606-4310-9A81-2B3ED4318CBA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사다리꼴 34">
            <a:extLst>
              <a:ext uri="{FF2B5EF4-FFF2-40B4-BE49-F238E27FC236}">
                <a16:creationId xmlns:a16="http://schemas.microsoft.com/office/drawing/2014/main" id="{BD6DC2CB-ECC4-4452-B3E2-56FDA1AB4158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89095BA4-692A-4A1C-AF7B-AF159F482658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F713E17-F24D-4646-9CCD-A4E0E42C79D1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0E4C3A-A438-4910-BF27-37A3F105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6" name="Google Shape;42;p4">
            <a:extLst>
              <a:ext uri="{FF2B5EF4-FFF2-40B4-BE49-F238E27FC236}">
                <a16:creationId xmlns:a16="http://schemas.microsoft.com/office/drawing/2014/main" id="{CEABAC0B-4590-4E6A-98B7-3148252FE159}"/>
              </a:ext>
            </a:extLst>
          </p:cNvPr>
          <p:cNvSpPr/>
          <p:nvPr/>
        </p:nvSpPr>
        <p:spPr>
          <a:xfrm>
            <a:off x="2" y="2741097"/>
            <a:ext cx="12191998" cy="116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몇 세 관람 등급으로 보이시나요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Google Shape;42;p4">
            <a:extLst>
              <a:ext uri="{FF2B5EF4-FFF2-40B4-BE49-F238E27FC236}">
                <a16:creationId xmlns:a16="http://schemas.microsoft.com/office/drawing/2014/main" id="{581092A0-B399-4155-AAA9-77F2BB5A542D}"/>
              </a:ext>
            </a:extLst>
          </p:cNvPr>
          <p:cNvSpPr/>
          <p:nvPr/>
        </p:nvSpPr>
        <p:spPr>
          <a:xfrm>
            <a:off x="-8389" y="4548723"/>
            <a:ext cx="12191998" cy="116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altLang="ko-KR" sz="88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r>
            <a:r>
              <a:rPr lang="ko-KR" altLang="en-US" sz="88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관람 등급</a:t>
            </a:r>
            <a:endParaRPr lang="en-US" sz="880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38AB90-5380-430A-AACD-B56139E43E38}"/>
              </a:ext>
            </a:extLst>
          </p:cNvPr>
          <p:cNvSpPr/>
          <p:nvPr/>
        </p:nvSpPr>
        <p:spPr>
          <a:xfrm>
            <a:off x="8243225" y="74185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및 목적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46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9DFA14-3284-4F23-BAD8-D992205F42E9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ED4BBD76-510E-4A9E-8575-1D13F9EF340F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577083C5-4DF0-433C-9A57-4F84F0782E4E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99ACB2B1-8CB5-4919-84A8-A8BE7B631A06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사다리꼴 24">
            <a:extLst>
              <a:ext uri="{FF2B5EF4-FFF2-40B4-BE49-F238E27FC236}">
                <a16:creationId xmlns:a16="http://schemas.microsoft.com/office/drawing/2014/main" id="{65678F16-D38E-4C24-A73B-E553664442B1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53C2A3D8-ECD5-4C8B-99FB-3EB7C63307C3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2A57009-403F-451F-AACC-06FF57AB7D23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9399B00-D886-472E-856B-648BAF19E609}"/>
              </a:ext>
            </a:extLst>
          </p:cNvPr>
          <p:cNvSpPr txBox="1"/>
          <p:nvPr/>
        </p:nvSpPr>
        <p:spPr>
          <a:xfrm>
            <a:off x="176806" y="48789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파악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9C33299-3792-49B2-A3A2-9B9A104B0199}"/>
              </a:ext>
            </a:extLst>
          </p:cNvPr>
          <p:cNvCxnSpPr>
            <a:cxnSpLocks/>
          </p:cNvCxnSpPr>
          <p:nvPr/>
        </p:nvCxnSpPr>
        <p:spPr>
          <a:xfrm>
            <a:off x="6096000" y="1234738"/>
            <a:ext cx="0" cy="4704368"/>
          </a:xfrm>
          <a:prstGeom prst="line">
            <a:avLst/>
          </a:prstGeom>
          <a:ln w="19050">
            <a:solidFill>
              <a:srgbClr val="9F9F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89C56C-4A4C-4782-A5E2-53F000749102}"/>
              </a:ext>
            </a:extLst>
          </p:cNvPr>
          <p:cNvSpPr/>
          <p:nvPr/>
        </p:nvSpPr>
        <p:spPr>
          <a:xfrm>
            <a:off x="818218" y="1323984"/>
            <a:ext cx="4419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소수 전문가의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주관적인 판단 개입</a:t>
            </a:r>
            <a:endParaRPr lang="ko-KR" altLang="ko-KR" sz="24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CD3AADE2-23D4-4EDF-8776-983871871762}"/>
              </a:ext>
            </a:extLst>
          </p:cNvPr>
          <p:cNvSpPr/>
          <p:nvPr/>
        </p:nvSpPr>
        <p:spPr>
          <a:xfrm>
            <a:off x="487237" y="1432542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E09997-A4BB-4F13-B251-A85B16624581}"/>
              </a:ext>
            </a:extLst>
          </p:cNvPr>
          <p:cNvSpPr/>
          <p:nvPr/>
        </p:nvSpPr>
        <p:spPr>
          <a:xfrm>
            <a:off x="6732565" y="1323984"/>
            <a:ext cx="4734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400" b="1" kern="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o UI" panose="020B0502040204020203" pitchFamily="34" charset="0"/>
              </a:rPr>
              <a:t>영상 컨텐츠의 증가</a:t>
            </a:r>
            <a:r>
              <a:rPr lang="ko-KR" altLang="en-US" sz="2400" b="1" kern="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Lao UI" panose="020B0502040204020203" pitchFamily="34" charset="0"/>
              </a:rPr>
              <a:t>와 심사인력 부족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8E1C1351-7A8F-4053-98E0-D81D54504B16}"/>
              </a:ext>
            </a:extLst>
          </p:cNvPr>
          <p:cNvSpPr/>
          <p:nvPr/>
        </p:nvSpPr>
        <p:spPr>
          <a:xfrm>
            <a:off x="6400483" y="1432542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80F498D-9297-4BB5-9DFC-C83CDC81D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32663" y="2538096"/>
            <a:ext cx="5258379" cy="691524"/>
          </a:xfrm>
          <a:prstGeom prst="rect">
            <a:avLst/>
          </a:prstGeom>
        </p:spPr>
      </p:pic>
      <p:cxnSp>
        <p:nvCxnSpPr>
          <p:cNvPr id="38" name="AutoShape 5">
            <a:extLst>
              <a:ext uri="{FF2B5EF4-FFF2-40B4-BE49-F238E27FC236}">
                <a16:creationId xmlns:a16="http://schemas.microsoft.com/office/drawing/2014/main" id="{D3534464-5294-4CF2-B11F-62BF64082714}"/>
              </a:ext>
            </a:extLst>
          </p:cNvPr>
          <p:cNvCxnSpPr>
            <a:cxnSpLocks/>
          </p:cNvCxnSpPr>
          <p:nvPr/>
        </p:nvCxnSpPr>
        <p:spPr bwMode="auto">
          <a:xfrm>
            <a:off x="9465963" y="2972080"/>
            <a:ext cx="1938529" cy="0"/>
          </a:xfrm>
          <a:prstGeom prst="straightConnector1">
            <a:avLst/>
          </a:prstGeom>
          <a:noFill/>
          <a:ln w="254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6">
            <a:extLst>
              <a:ext uri="{FF2B5EF4-FFF2-40B4-BE49-F238E27FC236}">
                <a16:creationId xmlns:a16="http://schemas.microsoft.com/office/drawing/2014/main" id="{10FD97C4-591C-4A27-ACB3-79FA34F4EA7F}"/>
              </a:ext>
            </a:extLst>
          </p:cNvPr>
          <p:cNvCxnSpPr>
            <a:cxnSpLocks/>
          </p:cNvCxnSpPr>
          <p:nvPr/>
        </p:nvCxnSpPr>
        <p:spPr bwMode="auto">
          <a:xfrm>
            <a:off x="6332662" y="3218262"/>
            <a:ext cx="4299226" cy="0"/>
          </a:xfrm>
          <a:prstGeom prst="straightConnector1">
            <a:avLst/>
          </a:prstGeom>
          <a:noFill/>
          <a:ln w="254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F17E2C-389B-4C26-9385-1D00C3B1087A}"/>
              </a:ext>
            </a:extLst>
          </p:cNvPr>
          <p:cNvSpPr/>
          <p:nvPr/>
        </p:nvSpPr>
        <p:spPr>
          <a:xfrm>
            <a:off x="9465963" y="2776233"/>
            <a:ext cx="2000973" cy="184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1990BA1-3514-4ECD-B12C-1BB3D863FAB9}"/>
              </a:ext>
            </a:extLst>
          </p:cNvPr>
          <p:cNvGrpSpPr/>
          <p:nvPr/>
        </p:nvGrpSpPr>
        <p:grpSpPr>
          <a:xfrm>
            <a:off x="6332663" y="4084613"/>
            <a:ext cx="5258379" cy="1212893"/>
            <a:chOff x="290033" y="2431519"/>
            <a:chExt cx="5573871" cy="1285664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E41633-9177-46CB-AF69-166179AA0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033" y="2431519"/>
              <a:ext cx="5573871" cy="1285664"/>
            </a:xfrm>
            <a:prstGeom prst="rect">
              <a:avLst/>
            </a:prstGeom>
          </p:spPr>
        </p:pic>
        <p:cxnSp>
          <p:nvCxnSpPr>
            <p:cNvPr id="48" name="AutoShape 5">
              <a:extLst>
                <a:ext uri="{FF2B5EF4-FFF2-40B4-BE49-F238E27FC236}">
                  <a16:creationId xmlns:a16="http://schemas.microsoft.com/office/drawing/2014/main" id="{8A9E1B54-7C4C-4D3F-9F5C-C1BA5D2D6B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21187" y="2648770"/>
              <a:ext cx="3007158" cy="0"/>
            </a:xfrm>
            <a:prstGeom prst="straightConnector1">
              <a:avLst/>
            </a:prstGeom>
            <a:noFill/>
            <a:ln w="25400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5">
              <a:extLst>
                <a:ext uri="{FF2B5EF4-FFF2-40B4-BE49-F238E27FC236}">
                  <a16:creationId xmlns:a16="http://schemas.microsoft.com/office/drawing/2014/main" id="{B89AD5F8-E708-4B26-BAAE-C90CB1D97C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22641" y="3258908"/>
              <a:ext cx="2641263" cy="0"/>
            </a:xfrm>
            <a:prstGeom prst="straightConnector1">
              <a:avLst/>
            </a:prstGeom>
            <a:noFill/>
            <a:ln w="25400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AutoShape 5">
              <a:extLst>
                <a:ext uri="{FF2B5EF4-FFF2-40B4-BE49-F238E27FC236}">
                  <a16:creationId xmlns:a16="http://schemas.microsoft.com/office/drawing/2014/main" id="{89C26964-1662-4116-BC41-DB57ED459B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080" y="3478420"/>
              <a:ext cx="2877561" cy="0"/>
            </a:xfrm>
            <a:prstGeom prst="straightConnector1">
              <a:avLst/>
            </a:prstGeom>
            <a:noFill/>
            <a:ln w="25400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6291D76-BDF5-4E9B-88C8-9A8D47F885FF}"/>
              </a:ext>
            </a:extLst>
          </p:cNvPr>
          <p:cNvSpPr/>
          <p:nvPr/>
        </p:nvSpPr>
        <p:spPr>
          <a:xfrm>
            <a:off x="9008372" y="4105119"/>
            <a:ext cx="1481751" cy="183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E84E7D-55B1-4AA8-85DB-8D20A4DF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24D40B-DA93-419F-A093-9855B8E4C258}"/>
              </a:ext>
            </a:extLst>
          </p:cNvPr>
          <p:cNvSpPr/>
          <p:nvPr/>
        </p:nvSpPr>
        <p:spPr>
          <a:xfrm>
            <a:off x="8243225" y="74185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및 목적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hlinkClick r:id="rId4"/>
            <a:extLst>
              <a:ext uri="{FF2B5EF4-FFF2-40B4-BE49-F238E27FC236}">
                <a16:creationId xmlns:a16="http://schemas.microsoft.com/office/drawing/2014/main" id="{F6DAC162-AA5F-4372-8429-605A8EB301C2}"/>
              </a:ext>
            </a:extLst>
          </p:cNvPr>
          <p:cNvSpPr/>
          <p:nvPr/>
        </p:nvSpPr>
        <p:spPr>
          <a:xfrm>
            <a:off x="10744784" y="3229879"/>
            <a:ext cx="6575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News1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hlinkClick r:id="rId5"/>
            <a:extLst>
              <a:ext uri="{FF2B5EF4-FFF2-40B4-BE49-F238E27FC236}">
                <a16:creationId xmlns:a16="http://schemas.microsoft.com/office/drawing/2014/main" id="{C5C72EDF-B52C-478C-8ADC-5603174C5E10}"/>
              </a:ext>
            </a:extLst>
          </p:cNvPr>
          <p:cNvSpPr/>
          <p:nvPr/>
        </p:nvSpPr>
        <p:spPr>
          <a:xfrm>
            <a:off x="10669444" y="5273352"/>
            <a:ext cx="7425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전자신문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207F-41FD-E34E-85FD-ACDF0CCD1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33" y="2054636"/>
            <a:ext cx="3526873" cy="1452242"/>
          </a:xfrm>
          <a:prstGeom prst="rect">
            <a:avLst/>
          </a:prstGeom>
        </p:spPr>
      </p:pic>
      <p:pic>
        <p:nvPicPr>
          <p:cNvPr id="57" name="그림 5">
            <a:extLst>
              <a:ext uri="{FF2B5EF4-FFF2-40B4-BE49-F238E27FC236}">
                <a16:creationId xmlns:a16="http://schemas.microsoft.com/office/drawing/2014/main" id="{91990C64-489A-4549-B470-1BAD125D3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033" y="3911341"/>
            <a:ext cx="3526874" cy="23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8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CBE38196-EF51-47D3-9BE4-E3D3CC5FF40B}"/>
              </a:ext>
            </a:extLst>
          </p:cNvPr>
          <p:cNvSpPr/>
          <p:nvPr/>
        </p:nvSpPr>
        <p:spPr>
          <a:xfrm>
            <a:off x="5038040" y="4908002"/>
            <a:ext cx="1800663" cy="487771"/>
          </a:xfrm>
          <a:prstGeom prst="parallelogram">
            <a:avLst/>
          </a:prstGeom>
          <a:solidFill>
            <a:srgbClr val="FFC000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Picker</a:t>
            </a:r>
            <a:endParaRPr lang="ko-KR" altLang="en-US" sz="28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B6187E7D-3E78-47EF-B693-1F92FBFA904B}"/>
              </a:ext>
            </a:extLst>
          </p:cNvPr>
          <p:cNvSpPr/>
          <p:nvPr/>
        </p:nvSpPr>
        <p:spPr>
          <a:xfrm>
            <a:off x="3627640" y="4310717"/>
            <a:ext cx="4860520" cy="475777"/>
          </a:xfrm>
          <a:prstGeom prst="parallelogram">
            <a:avLst/>
          </a:prstGeom>
          <a:solidFill>
            <a:srgbClr val="FFC000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rgbClr val="5155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F00B14-335D-44EB-BD80-B32C73C861B5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8DC940FA-67A9-41B6-89EB-1A8A2D8A7861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다리꼴 19">
            <a:extLst>
              <a:ext uri="{FF2B5EF4-FFF2-40B4-BE49-F238E27FC236}">
                <a16:creationId xmlns:a16="http://schemas.microsoft.com/office/drawing/2014/main" id="{25E26061-4FC4-493B-9E37-FFFC29794CD0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사다리꼴 20">
            <a:extLst>
              <a:ext uri="{FF2B5EF4-FFF2-40B4-BE49-F238E27FC236}">
                <a16:creationId xmlns:a16="http://schemas.microsoft.com/office/drawing/2014/main" id="{DDBBA9B6-B427-48C0-B6E7-1E1184C1294F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CF0A018B-D730-43AB-A3BC-D39798104FE6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9E07749B-3E7F-47CB-B6E7-66038E9513F0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E02CCA-627D-44A1-9058-8E8265AFB0B6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90EC211F-D44E-4433-B07F-524B446DBD2D}"/>
              </a:ext>
            </a:extLst>
          </p:cNvPr>
          <p:cNvSpPr txBox="1">
            <a:spLocks/>
          </p:cNvSpPr>
          <p:nvPr/>
        </p:nvSpPr>
        <p:spPr>
          <a:xfrm>
            <a:off x="1403643" y="1452703"/>
            <a:ext cx="3804461" cy="499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수치화된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데이터를 제공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F65D5-17FF-42B8-B8B5-E12DEA9B5FDC}"/>
              </a:ext>
            </a:extLst>
          </p:cNvPr>
          <p:cNvSpPr txBox="1"/>
          <p:nvPr/>
        </p:nvSpPr>
        <p:spPr>
          <a:xfrm>
            <a:off x="176806" y="48789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및 목적</a:t>
            </a:r>
          </a:p>
        </p:txBody>
      </p: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7F310339-19EE-40B3-A449-0164371BC221}"/>
              </a:ext>
            </a:extLst>
          </p:cNvPr>
          <p:cNvSpPr/>
          <p:nvPr/>
        </p:nvSpPr>
        <p:spPr>
          <a:xfrm>
            <a:off x="1052551" y="1536059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9EFADB0-9933-4A75-A4B1-6B4E21300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9236" y="2926937"/>
            <a:ext cx="645137" cy="645137"/>
          </a:xfrm>
          <a:prstGeom prst="rect">
            <a:avLst/>
          </a:prstGeom>
        </p:spPr>
      </p:pic>
      <p:sp>
        <p:nvSpPr>
          <p:cNvPr id="30" name="직사각형 4">
            <a:extLst>
              <a:ext uri="{FF2B5EF4-FFF2-40B4-BE49-F238E27FC236}">
                <a16:creationId xmlns:a16="http://schemas.microsoft.com/office/drawing/2014/main" id="{FC574938-045A-4D65-BD74-540AF72BF6CC}"/>
              </a:ext>
            </a:extLst>
          </p:cNvPr>
          <p:cNvSpPr/>
          <p:nvPr/>
        </p:nvSpPr>
        <p:spPr>
          <a:xfrm>
            <a:off x="3987461" y="4310717"/>
            <a:ext cx="4140877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 등급 분류 보조 시스템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FF16FA-1166-4ED6-9F1E-A41B5F617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722" y="4134985"/>
            <a:ext cx="651509" cy="65150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886885-E7C2-469F-8C7A-76069FCE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52211A76-44F2-4BC2-9E53-8495FD01CBF4}"/>
              </a:ext>
            </a:extLst>
          </p:cNvPr>
          <p:cNvSpPr txBox="1">
            <a:spLocks/>
          </p:cNvSpPr>
          <p:nvPr/>
        </p:nvSpPr>
        <p:spPr>
          <a:xfrm>
            <a:off x="6861642" y="1432774"/>
            <a:ext cx="3922691" cy="499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자동화 시스템을 제공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순서도: 판단 26">
            <a:extLst>
              <a:ext uri="{FF2B5EF4-FFF2-40B4-BE49-F238E27FC236}">
                <a16:creationId xmlns:a16="http://schemas.microsoft.com/office/drawing/2014/main" id="{0ED0DEA4-F66B-4238-A667-6F8D02B8323B}"/>
              </a:ext>
            </a:extLst>
          </p:cNvPr>
          <p:cNvSpPr/>
          <p:nvPr/>
        </p:nvSpPr>
        <p:spPr>
          <a:xfrm>
            <a:off x="6494180" y="1536059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FECDC1-1E8B-4DA8-B5EC-3BF4CA6488C1}"/>
              </a:ext>
            </a:extLst>
          </p:cNvPr>
          <p:cNvSpPr/>
          <p:nvPr/>
        </p:nvSpPr>
        <p:spPr>
          <a:xfrm>
            <a:off x="1403643" y="1932494"/>
            <a:ext cx="4419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영상물 등급 결정의 객관성을 보장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E0E895-6E2D-4B16-BF90-F50135EB0AE9}"/>
              </a:ext>
            </a:extLst>
          </p:cNvPr>
          <p:cNvSpPr/>
          <p:nvPr/>
        </p:nvSpPr>
        <p:spPr>
          <a:xfrm>
            <a:off x="6861642" y="1951818"/>
            <a:ext cx="2736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 처리 시간 단축 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955179-437B-4437-A728-866F3FE4AE2E}"/>
              </a:ext>
            </a:extLst>
          </p:cNvPr>
          <p:cNvSpPr/>
          <p:nvPr/>
        </p:nvSpPr>
        <p:spPr>
          <a:xfrm>
            <a:off x="8243225" y="74185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및 목적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70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-53159" y="2370036"/>
            <a:ext cx="12191998" cy="2911451"/>
            <a:chOff x="1327218" y="2382637"/>
            <a:chExt cx="7013100" cy="2365554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3652353" y="3196209"/>
              <a:ext cx="2423990" cy="93494"/>
              <a:chOff x="3652353" y="920756"/>
              <a:chExt cx="2423990" cy="93494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3652353" y="920934"/>
                <a:ext cx="2423990" cy="933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385350" y="920756"/>
                <a:ext cx="957995" cy="933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12523" tIns="56246" rIns="112523" bIns="56246" anchor="ctr" anchorCtr="0">
                <a:noAutofit/>
              </a:bodyPr>
              <a:lstStyle/>
              <a:p>
                <a:pPr algn="ctr">
                  <a:buSzPts val="1800"/>
                </a:pPr>
                <a:endParaRPr sz="2215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2133997" y="4101860"/>
              <a:ext cx="56380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2800"/>
              </a:pPr>
              <a:endParaRPr lang="en-US" altLang="ko-KR" sz="2215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327218" y="2382637"/>
              <a:ext cx="7013100" cy="94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492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 </a:t>
              </a:r>
              <a:r>
                <a:rPr lang="ko-KR" altLang="en-US" sz="492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주요 기능</a:t>
              </a:r>
              <a:endParaRPr lang="en-US" sz="492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62747A-1A76-484B-82CD-4178859C2CB4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사다리꼴 31">
            <a:extLst>
              <a:ext uri="{FF2B5EF4-FFF2-40B4-BE49-F238E27FC236}">
                <a16:creationId xmlns:a16="http://schemas.microsoft.com/office/drawing/2014/main" id="{7DF34753-7290-4D95-A5AF-2D29004B9047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사다리꼴 32">
            <a:extLst>
              <a:ext uri="{FF2B5EF4-FFF2-40B4-BE49-F238E27FC236}">
                <a16:creationId xmlns:a16="http://schemas.microsoft.com/office/drawing/2014/main" id="{32EA5355-2BB5-414B-9225-09EED3DC3B54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사다리꼴 33">
            <a:extLst>
              <a:ext uri="{FF2B5EF4-FFF2-40B4-BE49-F238E27FC236}">
                <a16:creationId xmlns:a16="http://schemas.microsoft.com/office/drawing/2014/main" id="{905547A1-5606-4310-9A81-2B3ED4318CBA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사다리꼴 34">
            <a:extLst>
              <a:ext uri="{FF2B5EF4-FFF2-40B4-BE49-F238E27FC236}">
                <a16:creationId xmlns:a16="http://schemas.microsoft.com/office/drawing/2014/main" id="{BD6DC2CB-ECC4-4452-B3E2-56FDA1AB4158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89095BA4-692A-4A1C-AF7B-AF159F482658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F713E17-F24D-4646-9CCD-A4E0E42C79D1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EE8605-E212-43AC-8857-3CB379C2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2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0DB4451-FCEA-4F75-8EB4-9EBE951944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89" y="3485247"/>
            <a:ext cx="3557094" cy="2000865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DD54218-F429-40BB-A89F-9AE4367FDBA7}"/>
              </a:ext>
            </a:extLst>
          </p:cNvPr>
          <p:cNvSpPr/>
          <p:nvPr/>
        </p:nvSpPr>
        <p:spPr>
          <a:xfrm>
            <a:off x="1087582" y="1985936"/>
            <a:ext cx="2299947" cy="77277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954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255E193-2B9C-4B31-A8D9-288D4A9BD346}"/>
              </a:ext>
            </a:extLst>
          </p:cNvPr>
          <p:cNvSpPr/>
          <p:nvPr/>
        </p:nvSpPr>
        <p:spPr>
          <a:xfrm>
            <a:off x="4974760" y="1985933"/>
            <a:ext cx="2299947" cy="77277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954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Picker</a:t>
            </a:r>
            <a:endParaRPr lang="ko-KR" altLang="en-US" sz="2954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2027694-BE4C-49D9-8A44-5A273CD42038}"/>
              </a:ext>
            </a:extLst>
          </p:cNvPr>
          <p:cNvCxnSpPr>
            <a:stCxn id="2" idx="3"/>
            <a:endCxn id="54" idx="1"/>
          </p:cNvCxnSpPr>
          <p:nvPr/>
        </p:nvCxnSpPr>
        <p:spPr>
          <a:xfrm flipV="1">
            <a:off x="3387529" y="2372318"/>
            <a:ext cx="1587231" cy="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8D4D1A-2AEB-4136-9893-BAD1641ABF04}"/>
              </a:ext>
            </a:extLst>
          </p:cNvPr>
          <p:cNvSpPr/>
          <p:nvPr/>
        </p:nvSpPr>
        <p:spPr>
          <a:xfrm>
            <a:off x="0" y="-11441"/>
            <a:ext cx="12192000" cy="662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F3D18D4F-F7AA-4C5A-81F7-EA355CB9E856}"/>
              </a:ext>
            </a:extLst>
          </p:cNvPr>
          <p:cNvSpPr/>
          <p:nvPr/>
        </p:nvSpPr>
        <p:spPr>
          <a:xfrm>
            <a:off x="8508687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2CFC5473-16B0-4542-900C-F54C62872DCD}"/>
              </a:ext>
            </a:extLst>
          </p:cNvPr>
          <p:cNvSpPr/>
          <p:nvPr/>
        </p:nvSpPr>
        <p:spPr>
          <a:xfrm>
            <a:off x="9079130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id="{D20511A6-1AD7-4844-AEAA-E5A7227F4516}"/>
              </a:ext>
            </a:extLst>
          </p:cNvPr>
          <p:cNvSpPr/>
          <p:nvPr/>
        </p:nvSpPr>
        <p:spPr>
          <a:xfrm>
            <a:off x="9647531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0353DC91-B201-41CB-8688-83C975F6598B}"/>
              </a:ext>
            </a:extLst>
          </p:cNvPr>
          <p:cNvSpPr/>
          <p:nvPr/>
        </p:nvSpPr>
        <p:spPr>
          <a:xfrm>
            <a:off x="10215932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CAAC87E8-113E-4230-8106-0A00DE9ABC58}"/>
              </a:ext>
            </a:extLst>
          </p:cNvPr>
          <p:cNvSpPr/>
          <p:nvPr/>
        </p:nvSpPr>
        <p:spPr>
          <a:xfrm>
            <a:off x="10784333" y="420412"/>
            <a:ext cx="570443" cy="250806"/>
          </a:xfrm>
          <a:prstGeom prst="trapezoid">
            <a:avLst>
              <a:gd name="adj" fmla="val 417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94E6B22-8ACA-4797-80B7-8B077B480F82}"/>
              </a:ext>
            </a:extLst>
          </p:cNvPr>
          <p:cNvCxnSpPr>
            <a:cxnSpLocks/>
          </p:cNvCxnSpPr>
          <p:nvPr/>
        </p:nvCxnSpPr>
        <p:spPr>
          <a:xfrm>
            <a:off x="-8389" y="651289"/>
            <a:ext cx="122003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11C9B8-23D3-4B94-8826-7B693C6E0294}"/>
              </a:ext>
            </a:extLst>
          </p:cNvPr>
          <p:cNvSpPr/>
          <p:nvPr/>
        </p:nvSpPr>
        <p:spPr>
          <a:xfrm>
            <a:off x="8908190" y="74185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4E70BC-A019-4D5D-9B0A-5960D3AEAE4E}"/>
              </a:ext>
            </a:extLst>
          </p:cNvPr>
          <p:cNvSpPr txBox="1"/>
          <p:nvPr/>
        </p:nvSpPr>
        <p:spPr>
          <a:xfrm>
            <a:off x="195856" y="60517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</a:t>
            </a:r>
          </a:p>
        </p:txBody>
      </p:sp>
      <p:sp>
        <p:nvSpPr>
          <p:cNvPr id="31" name="직사각형 53">
            <a:extLst>
              <a:ext uri="{FF2B5EF4-FFF2-40B4-BE49-F238E27FC236}">
                <a16:creationId xmlns:a16="http://schemas.microsoft.com/office/drawing/2014/main" id="{E7A2D2E9-1A37-BA4C-B371-06B42D30BA89}"/>
              </a:ext>
            </a:extLst>
          </p:cNvPr>
          <p:cNvSpPr/>
          <p:nvPr/>
        </p:nvSpPr>
        <p:spPr>
          <a:xfrm>
            <a:off x="8861938" y="1985934"/>
            <a:ext cx="2299947" cy="77277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954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</a:p>
        </p:txBody>
      </p:sp>
      <p:cxnSp>
        <p:nvCxnSpPr>
          <p:cNvPr id="35" name="직선 화살표 연결선 36">
            <a:extLst>
              <a:ext uri="{FF2B5EF4-FFF2-40B4-BE49-F238E27FC236}">
                <a16:creationId xmlns:a16="http://schemas.microsoft.com/office/drawing/2014/main" id="{3FAC4CFC-BC8C-0B4C-909C-662A4C27D4B3}"/>
              </a:ext>
            </a:extLst>
          </p:cNvPr>
          <p:cNvCxnSpPr>
            <a:cxnSpLocks/>
            <a:stCxn id="54" idx="3"/>
            <a:endCxn id="31" idx="1"/>
          </p:cNvCxnSpPr>
          <p:nvPr/>
        </p:nvCxnSpPr>
        <p:spPr>
          <a:xfrm>
            <a:off x="7274707" y="2372318"/>
            <a:ext cx="1587231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FF0223-0216-1F44-97F6-875B7A75A1C6}"/>
              </a:ext>
            </a:extLst>
          </p:cNvPr>
          <p:cNvSpPr txBox="1"/>
          <p:nvPr/>
        </p:nvSpPr>
        <p:spPr>
          <a:xfrm>
            <a:off x="5103535" y="3182979"/>
            <a:ext cx="2112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rgbClr val="E56C5E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“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유해 요소 감지</a:t>
            </a:r>
            <a:r>
              <a:rPr lang="en-US" altLang="ko-KR" sz="2000" b="1" i="1" dirty="0">
                <a:solidFill>
                  <a:srgbClr val="E56C5E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”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B16C21-85EA-41C5-86EB-1496D6046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62" y="3674235"/>
            <a:ext cx="2926416" cy="48249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B5C291-FB51-4CA0-A9C3-101FE074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02D-AE30-4D59-82A2-922052A86808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1" name="그림 40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38F6D01C-16F1-DD45-9437-614418473F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13207" r="7426" b="27741"/>
          <a:stretch/>
        </p:blipFill>
        <p:spPr>
          <a:xfrm>
            <a:off x="8242588" y="3999772"/>
            <a:ext cx="3700591" cy="21414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2" name="그림 44" descr="스크린샷이(가) 표시된 사진&#10;&#10;자동 생성된 설명">
            <a:extLst>
              <a:ext uri="{FF2B5EF4-FFF2-40B4-BE49-F238E27FC236}">
                <a16:creationId xmlns:a16="http://schemas.microsoft.com/office/drawing/2014/main" id="{2317F9B9-04A9-7E4F-A343-1A9ADF7156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13789" r="33607" b="21948"/>
          <a:stretch/>
        </p:blipFill>
        <p:spPr>
          <a:xfrm>
            <a:off x="9051660" y="4685662"/>
            <a:ext cx="2995605" cy="19592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25" name="순서도: 판단 29">
            <a:extLst>
              <a:ext uri="{FF2B5EF4-FFF2-40B4-BE49-F238E27FC236}">
                <a16:creationId xmlns:a16="http://schemas.microsoft.com/office/drawing/2014/main" id="{5319CD22-CAF6-FF48-918E-693045BE841C}"/>
              </a:ext>
            </a:extLst>
          </p:cNvPr>
          <p:cNvSpPr/>
          <p:nvPr/>
        </p:nvSpPr>
        <p:spPr>
          <a:xfrm>
            <a:off x="839809" y="1184702"/>
            <a:ext cx="247773" cy="244549"/>
          </a:xfrm>
          <a:prstGeom prst="flowChartDecision">
            <a:avLst/>
          </a:prstGeom>
          <a:solidFill>
            <a:srgbClr val="ED7D3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AD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5B337-6149-BC4A-A4E0-CB73559D3CF2}"/>
              </a:ext>
            </a:extLst>
          </p:cNvPr>
          <p:cNvSpPr txBox="1"/>
          <p:nvPr/>
        </p:nvSpPr>
        <p:spPr>
          <a:xfrm>
            <a:off x="1087582" y="1037671"/>
            <a:ext cx="360066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내 유해 요소 감지</a:t>
            </a:r>
            <a:endParaRPr lang="en-US" sz="2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8967B2-0BB1-4F70-A875-5537919761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6" y="3498772"/>
            <a:ext cx="3795330" cy="2134873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8" name="그림 17" descr="무기, 총이(가) 표시된 사진&#10;&#10;자동 생성된 설명">
            <a:extLst>
              <a:ext uri="{FF2B5EF4-FFF2-40B4-BE49-F238E27FC236}">
                <a16:creationId xmlns:a16="http://schemas.microsoft.com/office/drawing/2014/main" id="{CB366CDA-4F1B-40DD-B52A-B12E66614C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09" y="4156727"/>
            <a:ext cx="2824721" cy="1171103"/>
          </a:xfrm>
          <a:prstGeom prst="rect">
            <a:avLst/>
          </a:prstGeom>
        </p:spPr>
      </p:pic>
      <p:pic>
        <p:nvPicPr>
          <p:cNvPr id="1026" name="Picture 2" descr="ë§ì´ íë¦° ì  1ì">
            <a:extLst>
              <a:ext uri="{FF2B5EF4-FFF2-40B4-BE49-F238E27FC236}">
                <a16:creationId xmlns:a16="http://schemas.microsoft.com/office/drawing/2014/main" id="{69D05379-55A1-4F72-B0B0-95C15C40E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9" t="14822" r="22354" b="6908"/>
          <a:stretch/>
        </p:blipFill>
        <p:spPr bwMode="auto">
          <a:xfrm flipH="1">
            <a:off x="5005236" y="5046743"/>
            <a:ext cx="525557" cy="136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ì¼ ì¼ë³¸ì° íì¹¼ 24cm ì¬ìë¯¸ì¹¼ ìì ëìì©ì¹¼ : ì°©íëë§¤">
            <a:extLst>
              <a:ext uri="{FF2B5EF4-FFF2-40B4-BE49-F238E27FC236}">
                <a16:creationId xmlns:a16="http://schemas.microsoft.com/office/drawing/2014/main" id="{5EE73B2C-C711-4A76-B0A8-4EC85D75D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77" b="28320"/>
          <a:stretch/>
        </p:blipFill>
        <p:spPr bwMode="auto">
          <a:xfrm>
            <a:off x="5655329" y="5358111"/>
            <a:ext cx="2145135" cy="95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64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984</Words>
  <Application>Microsoft Office PowerPoint</Application>
  <PresentationFormat>와이드스크린</PresentationFormat>
  <Paragraphs>323</Paragraphs>
  <Slides>36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나눔스퀘어</vt:lpstr>
      <vt:lpstr>Arial</vt:lpstr>
      <vt:lpstr>나눔스퀘어 Bold</vt:lpstr>
      <vt:lpstr>맑은 고딕</vt:lpstr>
      <vt:lpstr>나눔스퀘어 ExtraBold</vt:lpstr>
      <vt:lpstr>Wingdings</vt:lpstr>
      <vt:lpstr>Cambria Math</vt:lpstr>
      <vt:lpstr>Office Theme</vt:lpstr>
      <vt:lpstr>Picker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Picker</dc:title>
  <dc:creator>김 도연</dc:creator>
  <cp:lastModifiedBy>WIN10</cp:lastModifiedBy>
  <cp:revision>171</cp:revision>
  <dcterms:created xsi:type="dcterms:W3CDTF">2019-08-23T02:29:38Z</dcterms:created>
  <dcterms:modified xsi:type="dcterms:W3CDTF">2019-08-28T03:37:08Z</dcterms:modified>
</cp:coreProperties>
</file>